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79" r:id="rId2"/>
    <p:sldId id="256" r:id="rId3"/>
    <p:sldId id="332" r:id="rId4"/>
    <p:sldId id="327" r:id="rId5"/>
    <p:sldId id="330" r:id="rId6"/>
    <p:sldId id="264" r:id="rId7"/>
    <p:sldId id="266" r:id="rId8"/>
    <p:sldId id="333" r:id="rId9"/>
    <p:sldId id="334" r:id="rId10"/>
    <p:sldId id="335" r:id="rId11"/>
    <p:sldId id="336" r:id="rId12"/>
    <p:sldId id="337" r:id="rId13"/>
    <p:sldId id="338" r:id="rId14"/>
    <p:sldId id="339" r:id="rId15"/>
    <p:sldId id="309" r:id="rId16"/>
    <p:sldId id="340" r:id="rId17"/>
    <p:sldId id="341" r:id="rId18"/>
    <p:sldId id="342" r:id="rId19"/>
    <p:sldId id="343" r:id="rId20"/>
    <p:sldId id="344" r:id="rId21"/>
    <p:sldId id="34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AAF4"/>
    <a:srgbClr val="B0BDF6"/>
    <a:srgbClr val="A063F9"/>
    <a:srgbClr val="B482DA"/>
  </p:clrMru>
  <p:extLst>
    <p:ext uri="{E76CE94A-603C-4142-B9EB-6D1370010A27}">
      <p14:discardImageEditData xmlns:p14="http://schemas.microsoft.com/office/powerpoint/2010/main" val="1"/>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07FC925-EAC7-4415-A289-92BB5BA04D21}" v="746" dt="2024-05-21T15:53:35.31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71" d="100"/>
          <a:sy n="71" d="100"/>
        </p:scale>
        <p:origin x="576" y="2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eg>
</file>

<file path=ppt/media/image4.jpeg>
</file>

<file path=ppt/media/image5.jpeg>
</file>

<file path=ppt/media/image6.png>
</file>

<file path=ppt/media/image7.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22E833-D2AE-488C-944C-CBF0A538DB5D}" type="datetimeFigureOut">
              <a:rPr lang="en-IN" smtClean="0"/>
              <a:t>21-05-2024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D45395-41ED-4A4B-80BA-DD8FA725ADE0}" type="slidenum">
              <a:rPr lang="en-IN" smtClean="0"/>
              <a:t>‹#›</a:t>
            </a:fld>
            <a:endParaRPr lang="en-IN"/>
          </a:p>
        </p:txBody>
      </p:sp>
    </p:spTree>
    <p:extLst>
      <p:ext uri="{BB962C8B-B14F-4D97-AF65-F5344CB8AC3E}">
        <p14:creationId xmlns:p14="http://schemas.microsoft.com/office/powerpoint/2010/main" val="28084135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5D45395-41ED-4A4B-80BA-DD8FA725ADE0}" type="slidenum">
              <a:rPr lang="en-IN" smtClean="0"/>
              <a:t>15</a:t>
            </a:fld>
            <a:endParaRPr lang="en-IN"/>
          </a:p>
        </p:txBody>
      </p:sp>
    </p:spTree>
    <p:extLst>
      <p:ext uri="{BB962C8B-B14F-4D97-AF65-F5344CB8AC3E}">
        <p14:creationId xmlns:p14="http://schemas.microsoft.com/office/powerpoint/2010/main" val="7826978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5D45395-41ED-4A4B-80BA-DD8FA725ADE0}" type="slidenum">
              <a:rPr lang="en-IN" smtClean="0"/>
              <a:t>16</a:t>
            </a:fld>
            <a:endParaRPr lang="en-IN"/>
          </a:p>
        </p:txBody>
      </p:sp>
    </p:spTree>
    <p:extLst>
      <p:ext uri="{BB962C8B-B14F-4D97-AF65-F5344CB8AC3E}">
        <p14:creationId xmlns:p14="http://schemas.microsoft.com/office/powerpoint/2010/main" val="25938683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5D45395-41ED-4A4B-80BA-DD8FA725ADE0}" type="slidenum">
              <a:rPr lang="en-IN" smtClean="0"/>
              <a:t>17</a:t>
            </a:fld>
            <a:endParaRPr lang="en-IN"/>
          </a:p>
        </p:txBody>
      </p:sp>
    </p:spTree>
    <p:extLst>
      <p:ext uri="{BB962C8B-B14F-4D97-AF65-F5344CB8AC3E}">
        <p14:creationId xmlns:p14="http://schemas.microsoft.com/office/powerpoint/2010/main" val="8704946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5D45395-41ED-4A4B-80BA-DD8FA725ADE0}" type="slidenum">
              <a:rPr lang="en-IN" smtClean="0"/>
              <a:t>18</a:t>
            </a:fld>
            <a:endParaRPr lang="en-IN"/>
          </a:p>
        </p:txBody>
      </p:sp>
    </p:spTree>
    <p:extLst>
      <p:ext uri="{BB962C8B-B14F-4D97-AF65-F5344CB8AC3E}">
        <p14:creationId xmlns:p14="http://schemas.microsoft.com/office/powerpoint/2010/main" val="14467216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5D45395-41ED-4A4B-80BA-DD8FA725ADE0}" type="slidenum">
              <a:rPr lang="en-IN" smtClean="0"/>
              <a:t>19</a:t>
            </a:fld>
            <a:endParaRPr lang="en-IN"/>
          </a:p>
        </p:txBody>
      </p:sp>
    </p:spTree>
    <p:extLst>
      <p:ext uri="{BB962C8B-B14F-4D97-AF65-F5344CB8AC3E}">
        <p14:creationId xmlns:p14="http://schemas.microsoft.com/office/powerpoint/2010/main" val="27768000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5D45395-41ED-4A4B-80BA-DD8FA725ADE0}" type="slidenum">
              <a:rPr lang="en-IN" smtClean="0"/>
              <a:t>20</a:t>
            </a:fld>
            <a:endParaRPr lang="en-IN"/>
          </a:p>
        </p:txBody>
      </p:sp>
    </p:spTree>
    <p:extLst>
      <p:ext uri="{BB962C8B-B14F-4D97-AF65-F5344CB8AC3E}">
        <p14:creationId xmlns:p14="http://schemas.microsoft.com/office/powerpoint/2010/main" val="41674175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33AD5-6EA6-13ED-AB1C-8EDD26C847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7BFD05C-5E03-5760-EFA9-5A6F7A0175E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95BA8F1-D81C-91AD-C36E-21B4B41FE942}"/>
              </a:ext>
            </a:extLst>
          </p:cNvPr>
          <p:cNvSpPr>
            <a:spLocks noGrp="1"/>
          </p:cNvSpPr>
          <p:nvPr>
            <p:ph type="dt" sz="half" idx="10"/>
          </p:nvPr>
        </p:nvSpPr>
        <p:spPr/>
        <p:txBody>
          <a:bodyPr/>
          <a:lstStyle/>
          <a:p>
            <a:fld id="{612AADD3-83A7-4C69-8FF6-8DB1F23656D6}" type="datetimeFigureOut">
              <a:rPr lang="en-IN" smtClean="0"/>
              <a:t>21-05-2024</a:t>
            </a:fld>
            <a:endParaRPr lang="en-IN"/>
          </a:p>
        </p:txBody>
      </p:sp>
      <p:sp>
        <p:nvSpPr>
          <p:cNvPr id="5" name="Footer Placeholder 4">
            <a:extLst>
              <a:ext uri="{FF2B5EF4-FFF2-40B4-BE49-F238E27FC236}">
                <a16:creationId xmlns:a16="http://schemas.microsoft.com/office/drawing/2014/main" id="{7B6D81CE-0949-5137-CAB3-D90C1D418EF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B205EDB-2D80-AB79-D394-2D6DFD6100CB}"/>
              </a:ext>
            </a:extLst>
          </p:cNvPr>
          <p:cNvSpPr>
            <a:spLocks noGrp="1"/>
          </p:cNvSpPr>
          <p:nvPr>
            <p:ph type="sldNum" sz="quarter" idx="12"/>
          </p:nvPr>
        </p:nvSpPr>
        <p:spPr/>
        <p:txBody>
          <a:bodyPr/>
          <a:lstStyle/>
          <a:p>
            <a:fld id="{0995BA48-B08A-476D-962A-681E8F7164B3}" type="slidenum">
              <a:rPr lang="en-IN" smtClean="0"/>
              <a:t>‹#›</a:t>
            </a:fld>
            <a:endParaRPr lang="en-IN"/>
          </a:p>
        </p:txBody>
      </p:sp>
    </p:spTree>
    <p:extLst>
      <p:ext uri="{BB962C8B-B14F-4D97-AF65-F5344CB8AC3E}">
        <p14:creationId xmlns:p14="http://schemas.microsoft.com/office/powerpoint/2010/main" val="29363842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F66DB-7A08-E790-F320-85BDECE6702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CBF93F8-935F-978A-AFF7-03470B113BC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1BC74CB-EF01-1D99-B5E9-2A9E6066607A}"/>
              </a:ext>
            </a:extLst>
          </p:cNvPr>
          <p:cNvSpPr>
            <a:spLocks noGrp="1"/>
          </p:cNvSpPr>
          <p:nvPr>
            <p:ph type="dt" sz="half" idx="10"/>
          </p:nvPr>
        </p:nvSpPr>
        <p:spPr/>
        <p:txBody>
          <a:bodyPr/>
          <a:lstStyle/>
          <a:p>
            <a:fld id="{612AADD3-83A7-4C69-8FF6-8DB1F23656D6}" type="datetimeFigureOut">
              <a:rPr lang="en-IN" smtClean="0"/>
              <a:t>21-05-2024</a:t>
            </a:fld>
            <a:endParaRPr lang="en-IN"/>
          </a:p>
        </p:txBody>
      </p:sp>
      <p:sp>
        <p:nvSpPr>
          <p:cNvPr id="5" name="Footer Placeholder 4">
            <a:extLst>
              <a:ext uri="{FF2B5EF4-FFF2-40B4-BE49-F238E27FC236}">
                <a16:creationId xmlns:a16="http://schemas.microsoft.com/office/drawing/2014/main" id="{29C6FD3B-B0E7-8C54-D954-6FF8A126BA7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1C49EE0-D508-0258-12D9-6C229C29DE61}"/>
              </a:ext>
            </a:extLst>
          </p:cNvPr>
          <p:cNvSpPr>
            <a:spLocks noGrp="1"/>
          </p:cNvSpPr>
          <p:nvPr>
            <p:ph type="sldNum" sz="quarter" idx="12"/>
          </p:nvPr>
        </p:nvSpPr>
        <p:spPr/>
        <p:txBody>
          <a:bodyPr/>
          <a:lstStyle/>
          <a:p>
            <a:fld id="{0995BA48-B08A-476D-962A-681E8F7164B3}" type="slidenum">
              <a:rPr lang="en-IN" smtClean="0"/>
              <a:t>‹#›</a:t>
            </a:fld>
            <a:endParaRPr lang="en-IN"/>
          </a:p>
        </p:txBody>
      </p:sp>
    </p:spTree>
    <p:extLst>
      <p:ext uri="{BB962C8B-B14F-4D97-AF65-F5344CB8AC3E}">
        <p14:creationId xmlns:p14="http://schemas.microsoft.com/office/powerpoint/2010/main" val="17023632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7567604-B0A2-5083-1B5B-FE56AD3EC8C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39F0487-85BD-B2FA-3CE5-9C27C308B4F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47E2B27-F459-633A-613B-4025DC07D2F9}"/>
              </a:ext>
            </a:extLst>
          </p:cNvPr>
          <p:cNvSpPr>
            <a:spLocks noGrp="1"/>
          </p:cNvSpPr>
          <p:nvPr>
            <p:ph type="dt" sz="half" idx="10"/>
          </p:nvPr>
        </p:nvSpPr>
        <p:spPr/>
        <p:txBody>
          <a:bodyPr/>
          <a:lstStyle/>
          <a:p>
            <a:fld id="{612AADD3-83A7-4C69-8FF6-8DB1F23656D6}" type="datetimeFigureOut">
              <a:rPr lang="en-IN" smtClean="0"/>
              <a:t>21-05-2024</a:t>
            </a:fld>
            <a:endParaRPr lang="en-IN"/>
          </a:p>
        </p:txBody>
      </p:sp>
      <p:sp>
        <p:nvSpPr>
          <p:cNvPr id="5" name="Footer Placeholder 4">
            <a:extLst>
              <a:ext uri="{FF2B5EF4-FFF2-40B4-BE49-F238E27FC236}">
                <a16:creationId xmlns:a16="http://schemas.microsoft.com/office/drawing/2014/main" id="{E3E10094-383B-313A-C2C6-FC2E8A7209C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535CDDF-A30A-430C-9D12-03A1AF0FC8F4}"/>
              </a:ext>
            </a:extLst>
          </p:cNvPr>
          <p:cNvSpPr>
            <a:spLocks noGrp="1"/>
          </p:cNvSpPr>
          <p:nvPr>
            <p:ph type="sldNum" sz="quarter" idx="12"/>
          </p:nvPr>
        </p:nvSpPr>
        <p:spPr/>
        <p:txBody>
          <a:bodyPr/>
          <a:lstStyle/>
          <a:p>
            <a:fld id="{0995BA48-B08A-476D-962A-681E8F7164B3}" type="slidenum">
              <a:rPr lang="en-IN" smtClean="0"/>
              <a:t>‹#›</a:t>
            </a:fld>
            <a:endParaRPr lang="en-IN"/>
          </a:p>
        </p:txBody>
      </p:sp>
    </p:spTree>
    <p:extLst>
      <p:ext uri="{BB962C8B-B14F-4D97-AF65-F5344CB8AC3E}">
        <p14:creationId xmlns:p14="http://schemas.microsoft.com/office/powerpoint/2010/main" val="1333609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B7492-159B-7C0B-749E-1125001F55A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C093F5C-1221-AFD7-3477-DFF4FFC3DDC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3546A5B-DEF5-E396-E17D-C233E3F2C067}"/>
              </a:ext>
            </a:extLst>
          </p:cNvPr>
          <p:cNvSpPr>
            <a:spLocks noGrp="1"/>
          </p:cNvSpPr>
          <p:nvPr>
            <p:ph type="dt" sz="half" idx="10"/>
          </p:nvPr>
        </p:nvSpPr>
        <p:spPr/>
        <p:txBody>
          <a:bodyPr/>
          <a:lstStyle/>
          <a:p>
            <a:fld id="{612AADD3-83A7-4C69-8FF6-8DB1F23656D6}" type="datetimeFigureOut">
              <a:rPr lang="en-IN" smtClean="0"/>
              <a:t>21-05-2024</a:t>
            </a:fld>
            <a:endParaRPr lang="en-IN"/>
          </a:p>
        </p:txBody>
      </p:sp>
      <p:sp>
        <p:nvSpPr>
          <p:cNvPr id="5" name="Footer Placeholder 4">
            <a:extLst>
              <a:ext uri="{FF2B5EF4-FFF2-40B4-BE49-F238E27FC236}">
                <a16:creationId xmlns:a16="http://schemas.microsoft.com/office/drawing/2014/main" id="{84383A0A-949A-ED7A-AF98-1BA0541A2B9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E03D014-B7BD-1C87-B5A3-4ED18A1633D8}"/>
              </a:ext>
            </a:extLst>
          </p:cNvPr>
          <p:cNvSpPr>
            <a:spLocks noGrp="1"/>
          </p:cNvSpPr>
          <p:nvPr>
            <p:ph type="sldNum" sz="quarter" idx="12"/>
          </p:nvPr>
        </p:nvSpPr>
        <p:spPr/>
        <p:txBody>
          <a:bodyPr/>
          <a:lstStyle/>
          <a:p>
            <a:fld id="{0995BA48-B08A-476D-962A-681E8F7164B3}" type="slidenum">
              <a:rPr lang="en-IN" smtClean="0"/>
              <a:t>‹#›</a:t>
            </a:fld>
            <a:endParaRPr lang="en-IN"/>
          </a:p>
        </p:txBody>
      </p:sp>
    </p:spTree>
    <p:extLst>
      <p:ext uri="{BB962C8B-B14F-4D97-AF65-F5344CB8AC3E}">
        <p14:creationId xmlns:p14="http://schemas.microsoft.com/office/powerpoint/2010/main" val="4024329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1B4C3-6B09-B008-2AFA-334C53BAFD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57C2599-F25D-C30C-0452-43071E1133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BA98287-FD8B-3795-1BFA-C1C7BBA1512E}"/>
              </a:ext>
            </a:extLst>
          </p:cNvPr>
          <p:cNvSpPr>
            <a:spLocks noGrp="1"/>
          </p:cNvSpPr>
          <p:nvPr>
            <p:ph type="dt" sz="half" idx="10"/>
          </p:nvPr>
        </p:nvSpPr>
        <p:spPr/>
        <p:txBody>
          <a:bodyPr/>
          <a:lstStyle/>
          <a:p>
            <a:fld id="{612AADD3-83A7-4C69-8FF6-8DB1F23656D6}" type="datetimeFigureOut">
              <a:rPr lang="en-IN" smtClean="0"/>
              <a:t>21-05-2024</a:t>
            </a:fld>
            <a:endParaRPr lang="en-IN"/>
          </a:p>
        </p:txBody>
      </p:sp>
      <p:sp>
        <p:nvSpPr>
          <p:cNvPr id="5" name="Footer Placeholder 4">
            <a:extLst>
              <a:ext uri="{FF2B5EF4-FFF2-40B4-BE49-F238E27FC236}">
                <a16:creationId xmlns:a16="http://schemas.microsoft.com/office/drawing/2014/main" id="{54619AAD-5998-CDF5-F545-329ECD34F70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05AC66E-CEEF-80DF-E188-BEEEE7C2E52C}"/>
              </a:ext>
            </a:extLst>
          </p:cNvPr>
          <p:cNvSpPr>
            <a:spLocks noGrp="1"/>
          </p:cNvSpPr>
          <p:nvPr>
            <p:ph type="sldNum" sz="quarter" idx="12"/>
          </p:nvPr>
        </p:nvSpPr>
        <p:spPr/>
        <p:txBody>
          <a:bodyPr/>
          <a:lstStyle/>
          <a:p>
            <a:fld id="{0995BA48-B08A-476D-962A-681E8F7164B3}" type="slidenum">
              <a:rPr lang="en-IN" smtClean="0"/>
              <a:t>‹#›</a:t>
            </a:fld>
            <a:endParaRPr lang="en-IN"/>
          </a:p>
        </p:txBody>
      </p:sp>
    </p:spTree>
    <p:extLst>
      <p:ext uri="{BB962C8B-B14F-4D97-AF65-F5344CB8AC3E}">
        <p14:creationId xmlns:p14="http://schemas.microsoft.com/office/powerpoint/2010/main" val="1614298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14FB9-D2BA-E134-7B5B-1F0649247E4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65347E1-5EFB-1A74-3079-88A085FCC8C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58C51A1-80A9-353B-9A1E-15DF84A6563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EBB9C39-44B3-FAE7-0C5D-C16024088B33}"/>
              </a:ext>
            </a:extLst>
          </p:cNvPr>
          <p:cNvSpPr>
            <a:spLocks noGrp="1"/>
          </p:cNvSpPr>
          <p:nvPr>
            <p:ph type="dt" sz="half" idx="10"/>
          </p:nvPr>
        </p:nvSpPr>
        <p:spPr/>
        <p:txBody>
          <a:bodyPr/>
          <a:lstStyle/>
          <a:p>
            <a:fld id="{612AADD3-83A7-4C69-8FF6-8DB1F23656D6}" type="datetimeFigureOut">
              <a:rPr lang="en-IN" smtClean="0"/>
              <a:t>21-05-2024</a:t>
            </a:fld>
            <a:endParaRPr lang="en-IN"/>
          </a:p>
        </p:txBody>
      </p:sp>
      <p:sp>
        <p:nvSpPr>
          <p:cNvPr id="6" name="Footer Placeholder 5">
            <a:extLst>
              <a:ext uri="{FF2B5EF4-FFF2-40B4-BE49-F238E27FC236}">
                <a16:creationId xmlns:a16="http://schemas.microsoft.com/office/drawing/2014/main" id="{20AEAD08-8205-3C38-826F-F2907A78AC3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A4709C6-A8F4-360F-E742-143F8ADA296F}"/>
              </a:ext>
            </a:extLst>
          </p:cNvPr>
          <p:cNvSpPr>
            <a:spLocks noGrp="1"/>
          </p:cNvSpPr>
          <p:nvPr>
            <p:ph type="sldNum" sz="quarter" idx="12"/>
          </p:nvPr>
        </p:nvSpPr>
        <p:spPr/>
        <p:txBody>
          <a:bodyPr/>
          <a:lstStyle/>
          <a:p>
            <a:fld id="{0995BA48-B08A-476D-962A-681E8F7164B3}" type="slidenum">
              <a:rPr lang="en-IN" smtClean="0"/>
              <a:t>‹#›</a:t>
            </a:fld>
            <a:endParaRPr lang="en-IN"/>
          </a:p>
        </p:txBody>
      </p:sp>
    </p:spTree>
    <p:extLst>
      <p:ext uri="{BB962C8B-B14F-4D97-AF65-F5344CB8AC3E}">
        <p14:creationId xmlns:p14="http://schemas.microsoft.com/office/powerpoint/2010/main" val="1057357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D3C8F-6BC8-6C2C-6B0F-40AE3EB1187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4DD7BB7-2908-8A77-83E9-5D81AAE1031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975E00-72D7-ABBD-3DA7-B29E1A86801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7F3AC09-1091-8764-F673-4B927CC71A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CEE3DC4-A1AD-B6ED-B29F-E72D81F749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BDA47AB-9CBD-2673-DB7F-195A8B195BAF}"/>
              </a:ext>
            </a:extLst>
          </p:cNvPr>
          <p:cNvSpPr>
            <a:spLocks noGrp="1"/>
          </p:cNvSpPr>
          <p:nvPr>
            <p:ph type="dt" sz="half" idx="10"/>
          </p:nvPr>
        </p:nvSpPr>
        <p:spPr/>
        <p:txBody>
          <a:bodyPr/>
          <a:lstStyle/>
          <a:p>
            <a:fld id="{612AADD3-83A7-4C69-8FF6-8DB1F23656D6}" type="datetimeFigureOut">
              <a:rPr lang="en-IN" smtClean="0"/>
              <a:t>21-05-2024</a:t>
            </a:fld>
            <a:endParaRPr lang="en-IN"/>
          </a:p>
        </p:txBody>
      </p:sp>
      <p:sp>
        <p:nvSpPr>
          <p:cNvPr id="8" name="Footer Placeholder 7">
            <a:extLst>
              <a:ext uri="{FF2B5EF4-FFF2-40B4-BE49-F238E27FC236}">
                <a16:creationId xmlns:a16="http://schemas.microsoft.com/office/drawing/2014/main" id="{78D05509-92C4-0972-770E-C16A01034CF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C4C8ED9-32D5-35CF-3ED3-BD19A306D2D4}"/>
              </a:ext>
            </a:extLst>
          </p:cNvPr>
          <p:cNvSpPr>
            <a:spLocks noGrp="1"/>
          </p:cNvSpPr>
          <p:nvPr>
            <p:ph type="sldNum" sz="quarter" idx="12"/>
          </p:nvPr>
        </p:nvSpPr>
        <p:spPr/>
        <p:txBody>
          <a:bodyPr/>
          <a:lstStyle/>
          <a:p>
            <a:fld id="{0995BA48-B08A-476D-962A-681E8F7164B3}" type="slidenum">
              <a:rPr lang="en-IN" smtClean="0"/>
              <a:t>‹#›</a:t>
            </a:fld>
            <a:endParaRPr lang="en-IN"/>
          </a:p>
        </p:txBody>
      </p:sp>
    </p:spTree>
    <p:extLst>
      <p:ext uri="{BB962C8B-B14F-4D97-AF65-F5344CB8AC3E}">
        <p14:creationId xmlns:p14="http://schemas.microsoft.com/office/powerpoint/2010/main" val="14558082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C8981-2C93-AD37-90EE-E0057E0F5C3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FD827BD-B9C9-8333-768D-C610FD290EF9}"/>
              </a:ext>
            </a:extLst>
          </p:cNvPr>
          <p:cNvSpPr>
            <a:spLocks noGrp="1"/>
          </p:cNvSpPr>
          <p:nvPr>
            <p:ph type="dt" sz="half" idx="10"/>
          </p:nvPr>
        </p:nvSpPr>
        <p:spPr/>
        <p:txBody>
          <a:bodyPr/>
          <a:lstStyle/>
          <a:p>
            <a:fld id="{612AADD3-83A7-4C69-8FF6-8DB1F23656D6}" type="datetimeFigureOut">
              <a:rPr lang="en-IN" smtClean="0"/>
              <a:t>21-05-2024</a:t>
            </a:fld>
            <a:endParaRPr lang="en-IN"/>
          </a:p>
        </p:txBody>
      </p:sp>
      <p:sp>
        <p:nvSpPr>
          <p:cNvPr id="4" name="Footer Placeholder 3">
            <a:extLst>
              <a:ext uri="{FF2B5EF4-FFF2-40B4-BE49-F238E27FC236}">
                <a16:creationId xmlns:a16="http://schemas.microsoft.com/office/drawing/2014/main" id="{8FC2967B-9570-70C3-41DA-D1661746F47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B8579EC-7C1E-6693-5FF7-DC7320927987}"/>
              </a:ext>
            </a:extLst>
          </p:cNvPr>
          <p:cNvSpPr>
            <a:spLocks noGrp="1"/>
          </p:cNvSpPr>
          <p:nvPr>
            <p:ph type="sldNum" sz="quarter" idx="12"/>
          </p:nvPr>
        </p:nvSpPr>
        <p:spPr/>
        <p:txBody>
          <a:bodyPr/>
          <a:lstStyle/>
          <a:p>
            <a:fld id="{0995BA48-B08A-476D-962A-681E8F7164B3}" type="slidenum">
              <a:rPr lang="en-IN" smtClean="0"/>
              <a:t>‹#›</a:t>
            </a:fld>
            <a:endParaRPr lang="en-IN"/>
          </a:p>
        </p:txBody>
      </p:sp>
    </p:spTree>
    <p:extLst>
      <p:ext uri="{BB962C8B-B14F-4D97-AF65-F5344CB8AC3E}">
        <p14:creationId xmlns:p14="http://schemas.microsoft.com/office/powerpoint/2010/main" val="29710069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A10069-CE94-52D0-AE58-223E20E8C65B}"/>
              </a:ext>
            </a:extLst>
          </p:cNvPr>
          <p:cNvSpPr>
            <a:spLocks noGrp="1"/>
          </p:cNvSpPr>
          <p:nvPr>
            <p:ph type="dt" sz="half" idx="10"/>
          </p:nvPr>
        </p:nvSpPr>
        <p:spPr/>
        <p:txBody>
          <a:bodyPr/>
          <a:lstStyle/>
          <a:p>
            <a:fld id="{612AADD3-83A7-4C69-8FF6-8DB1F23656D6}" type="datetimeFigureOut">
              <a:rPr lang="en-IN" smtClean="0"/>
              <a:t>21-05-2024</a:t>
            </a:fld>
            <a:endParaRPr lang="en-IN"/>
          </a:p>
        </p:txBody>
      </p:sp>
      <p:sp>
        <p:nvSpPr>
          <p:cNvPr id="3" name="Footer Placeholder 2">
            <a:extLst>
              <a:ext uri="{FF2B5EF4-FFF2-40B4-BE49-F238E27FC236}">
                <a16:creationId xmlns:a16="http://schemas.microsoft.com/office/drawing/2014/main" id="{609EC615-882B-098B-24E2-042394E1E3E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B1F9005-2953-EA72-C52B-0B7A918E019C}"/>
              </a:ext>
            </a:extLst>
          </p:cNvPr>
          <p:cNvSpPr>
            <a:spLocks noGrp="1"/>
          </p:cNvSpPr>
          <p:nvPr>
            <p:ph type="sldNum" sz="quarter" idx="12"/>
          </p:nvPr>
        </p:nvSpPr>
        <p:spPr/>
        <p:txBody>
          <a:bodyPr/>
          <a:lstStyle/>
          <a:p>
            <a:fld id="{0995BA48-B08A-476D-962A-681E8F7164B3}" type="slidenum">
              <a:rPr lang="en-IN" smtClean="0"/>
              <a:t>‹#›</a:t>
            </a:fld>
            <a:endParaRPr lang="en-IN"/>
          </a:p>
        </p:txBody>
      </p:sp>
    </p:spTree>
    <p:extLst>
      <p:ext uri="{BB962C8B-B14F-4D97-AF65-F5344CB8AC3E}">
        <p14:creationId xmlns:p14="http://schemas.microsoft.com/office/powerpoint/2010/main" val="21700739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4D8D1-7D56-D861-F07D-6DA2FF9D0F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62BED1E-56B6-3161-20C9-E8C0351C1B1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76EF063-836B-4124-DF30-A6FB1D79B5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D88CA0-E030-8129-93D1-6530CAB89295}"/>
              </a:ext>
            </a:extLst>
          </p:cNvPr>
          <p:cNvSpPr>
            <a:spLocks noGrp="1"/>
          </p:cNvSpPr>
          <p:nvPr>
            <p:ph type="dt" sz="half" idx="10"/>
          </p:nvPr>
        </p:nvSpPr>
        <p:spPr/>
        <p:txBody>
          <a:bodyPr/>
          <a:lstStyle/>
          <a:p>
            <a:fld id="{612AADD3-83A7-4C69-8FF6-8DB1F23656D6}" type="datetimeFigureOut">
              <a:rPr lang="en-IN" smtClean="0"/>
              <a:t>21-05-2024</a:t>
            </a:fld>
            <a:endParaRPr lang="en-IN"/>
          </a:p>
        </p:txBody>
      </p:sp>
      <p:sp>
        <p:nvSpPr>
          <p:cNvPr id="6" name="Footer Placeholder 5">
            <a:extLst>
              <a:ext uri="{FF2B5EF4-FFF2-40B4-BE49-F238E27FC236}">
                <a16:creationId xmlns:a16="http://schemas.microsoft.com/office/drawing/2014/main" id="{01173F5A-13D0-17B1-D71E-A4F19C6EA45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A2BE76B-7D6D-AD4F-665B-CC394E377320}"/>
              </a:ext>
            </a:extLst>
          </p:cNvPr>
          <p:cNvSpPr>
            <a:spLocks noGrp="1"/>
          </p:cNvSpPr>
          <p:nvPr>
            <p:ph type="sldNum" sz="quarter" idx="12"/>
          </p:nvPr>
        </p:nvSpPr>
        <p:spPr/>
        <p:txBody>
          <a:bodyPr/>
          <a:lstStyle/>
          <a:p>
            <a:fld id="{0995BA48-B08A-476D-962A-681E8F7164B3}" type="slidenum">
              <a:rPr lang="en-IN" smtClean="0"/>
              <a:t>‹#›</a:t>
            </a:fld>
            <a:endParaRPr lang="en-IN"/>
          </a:p>
        </p:txBody>
      </p:sp>
    </p:spTree>
    <p:extLst>
      <p:ext uri="{BB962C8B-B14F-4D97-AF65-F5344CB8AC3E}">
        <p14:creationId xmlns:p14="http://schemas.microsoft.com/office/powerpoint/2010/main" val="16123769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7984C-1F16-CF46-E5BB-11C384CE5C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A825AA3-AE85-430A-0C4E-514CE7DC52A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501D5B7-B339-9A1C-96DB-BB305BB513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DC82CC-4A7B-0277-E32A-316906D26734}"/>
              </a:ext>
            </a:extLst>
          </p:cNvPr>
          <p:cNvSpPr>
            <a:spLocks noGrp="1"/>
          </p:cNvSpPr>
          <p:nvPr>
            <p:ph type="dt" sz="half" idx="10"/>
          </p:nvPr>
        </p:nvSpPr>
        <p:spPr/>
        <p:txBody>
          <a:bodyPr/>
          <a:lstStyle/>
          <a:p>
            <a:fld id="{612AADD3-83A7-4C69-8FF6-8DB1F23656D6}" type="datetimeFigureOut">
              <a:rPr lang="en-IN" smtClean="0"/>
              <a:t>21-05-2024</a:t>
            </a:fld>
            <a:endParaRPr lang="en-IN"/>
          </a:p>
        </p:txBody>
      </p:sp>
      <p:sp>
        <p:nvSpPr>
          <p:cNvPr id="6" name="Footer Placeholder 5">
            <a:extLst>
              <a:ext uri="{FF2B5EF4-FFF2-40B4-BE49-F238E27FC236}">
                <a16:creationId xmlns:a16="http://schemas.microsoft.com/office/drawing/2014/main" id="{E9C40A97-75ED-09B7-83BA-6833E9DDC3B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E1DF6E0-CFC3-C7E5-79C3-D9E283063148}"/>
              </a:ext>
            </a:extLst>
          </p:cNvPr>
          <p:cNvSpPr>
            <a:spLocks noGrp="1"/>
          </p:cNvSpPr>
          <p:nvPr>
            <p:ph type="sldNum" sz="quarter" idx="12"/>
          </p:nvPr>
        </p:nvSpPr>
        <p:spPr/>
        <p:txBody>
          <a:bodyPr/>
          <a:lstStyle/>
          <a:p>
            <a:fld id="{0995BA48-B08A-476D-962A-681E8F7164B3}" type="slidenum">
              <a:rPr lang="en-IN" smtClean="0"/>
              <a:t>‹#›</a:t>
            </a:fld>
            <a:endParaRPr lang="en-IN"/>
          </a:p>
        </p:txBody>
      </p:sp>
    </p:spTree>
    <p:extLst>
      <p:ext uri="{BB962C8B-B14F-4D97-AF65-F5344CB8AC3E}">
        <p14:creationId xmlns:p14="http://schemas.microsoft.com/office/powerpoint/2010/main" val="1346574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C3AAF4"/>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B79267-96B5-A6C6-B26D-0A268271849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29C00AD-7BB3-9E59-0185-583699B3DD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6DF6D90-4BF5-BE0F-DCD6-47A6FFECA9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2AADD3-83A7-4C69-8FF6-8DB1F23656D6}" type="datetimeFigureOut">
              <a:rPr lang="en-IN" smtClean="0"/>
              <a:t>21-05-2024</a:t>
            </a:fld>
            <a:endParaRPr lang="en-IN"/>
          </a:p>
        </p:txBody>
      </p:sp>
      <p:sp>
        <p:nvSpPr>
          <p:cNvPr id="5" name="Footer Placeholder 4">
            <a:extLst>
              <a:ext uri="{FF2B5EF4-FFF2-40B4-BE49-F238E27FC236}">
                <a16:creationId xmlns:a16="http://schemas.microsoft.com/office/drawing/2014/main" id="{C40082F2-F6D3-B161-F7EF-93276F43950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FCDC2382-1548-DBFD-E81B-6B027E0D06C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95BA48-B08A-476D-962A-681E8F7164B3}" type="slidenum">
              <a:rPr lang="en-IN" smtClean="0"/>
              <a:t>‹#›</a:t>
            </a:fld>
            <a:endParaRPr lang="en-IN"/>
          </a:p>
        </p:txBody>
      </p:sp>
    </p:spTree>
    <p:extLst>
      <p:ext uri="{BB962C8B-B14F-4D97-AF65-F5344CB8AC3E}">
        <p14:creationId xmlns:p14="http://schemas.microsoft.com/office/powerpoint/2010/main" val="8376245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svg"/></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01FACB9F-6FD1-3DEC-8E31-02BDC3FFC6AC}"/>
              </a:ext>
            </a:extLst>
          </p:cNvPr>
          <p:cNvGrpSpPr/>
          <p:nvPr/>
        </p:nvGrpSpPr>
        <p:grpSpPr>
          <a:xfrm>
            <a:off x="5839496" y="0"/>
            <a:ext cx="7196565" cy="6654759"/>
            <a:chOff x="5879690" y="0"/>
            <a:chExt cx="7196565" cy="6654759"/>
          </a:xfrm>
          <a:pattFill prst="solidDmnd">
            <a:fgClr>
              <a:schemeClr val="bg2">
                <a:lumMod val="75000"/>
              </a:schemeClr>
            </a:fgClr>
            <a:bgClr>
              <a:schemeClr val="accent6">
                <a:lumMod val="60000"/>
                <a:lumOff val="40000"/>
              </a:schemeClr>
            </a:bgClr>
          </a:pattFill>
        </p:grpSpPr>
        <p:sp>
          <p:nvSpPr>
            <p:cNvPr id="2" name="Rectangle 1">
              <a:extLst>
                <a:ext uri="{FF2B5EF4-FFF2-40B4-BE49-F238E27FC236}">
                  <a16:creationId xmlns:a16="http://schemas.microsoft.com/office/drawing/2014/main" id="{B20272D3-8396-0F16-99B7-26692C26A443}"/>
                </a:ext>
              </a:extLst>
            </p:cNvPr>
            <p:cNvSpPr/>
            <p:nvPr/>
          </p:nvSpPr>
          <p:spPr>
            <a:xfrm rot="20584611">
              <a:off x="5879690" y="0"/>
              <a:ext cx="6312310" cy="1966452"/>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Rectangle 2">
              <a:extLst>
                <a:ext uri="{FF2B5EF4-FFF2-40B4-BE49-F238E27FC236}">
                  <a16:creationId xmlns:a16="http://schemas.microsoft.com/office/drawing/2014/main" id="{80DE2169-1C89-2451-9B0D-1CD633BBF43D}"/>
                </a:ext>
              </a:extLst>
            </p:cNvPr>
            <p:cNvSpPr/>
            <p:nvPr/>
          </p:nvSpPr>
          <p:spPr>
            <a:xfrm rot="20527988">
              <a:off x="8014452" y="1969077"/>
              <a:ext cx="4798142" cy="2060912"/>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Rectangle 3">
              <a:extLst>
                <a:ext uri="{FF2B5EF4-FFF2-40B4-BE49-F238E27FC236}">
                  <a16:creationId xmlns:a16="http://schemas.microsoft.com/office/drawing/2014/main" id="{585956E2-FFBB-B822-3D2F-A7F451109F66}"/>
                </a:ext>
              </a:extLst>
            </p:cNvPr>
            <p:cNvSpPr/>
            <p:nvPr/>
          </p:nvSpPr>
          <p:spPr>
            <a:xfrm rot="20414187">
              <a:off x="6763945" y="4688307"/>
              <a:ext cx="6312310" cy="1966452"/>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13" name="Group 12">
            <a:extLst>
              <a:ext uri="{FF2B5EF4-FFF2-40B4-BE49-F238E27FC236}">
                <a16:creationId xmlns:a16="http://schemas.microsoft.com/office/drawing/2014/main" id="{6A58B2AA-4D42-F858-ACB8-1D36975FB338}"/>
              </a:ext>
            </a:extLst>
          </p:cNvPr>
          <p:cNvGrpSpPr/>
          <p:nvPr/>
        </p:nvGrpSpPr>
        <p:grpSpPr>
          <a:xfrm>
            <a:off x="255639" y="645226"/>
            <a:ext cx="5201265" cy="4507932"/>
            <a:chOff x="255639" y="645226"/>
            <a:chExt cx="5201265" cy="4507932"/>
          </a:xfrm>
        </p:grpSpPr>
        <p:sp>
          <p:nvSpPr>
            <p:cNvPr id="7" name="TextBox 6">
              <a:extLst>
                <a:ext uri="{FF2B5EF4-FFF2-40B4-BE49-F238E27FC236}">
                  <a16:creationId xmlns:a16="http://schemas.microsoft.com/office/drawing/2014/main" id="{A5133CA3-E806-7D75-A583-18E931F3C687}"/>
                </a:ext>
              </a:extLst>
            </p:cNvPr>
            <p:cNvSpPr txBox="1"/>
            <p:nvPr/>
          </p:nvSpPr>
          <p:spPr>
            <a:xfrm>
              <a:off x="255639" y="645226"/>
              <a:ext cx="5201265" cy="2585323"/>
            </a:xfrm>
            <a:prstGeom prst="rect">
              <a:avLst/>
            </a:prstGeom>
            <a:noFill/>
          </p:spPr>
          <p:txBody>
            <a:bodyPr wrap="square" rtlCol="0">
              <a:spAutoFit/>
            </a:bodyPr>
            <a:lstStyle/>
            <a:p>
              <a:pPr algn="ctr"/>
              <a:r>
                <a:rPr lang="en-IN" sz="5400" dirty="0">
                  <a:latin typeface="Times New Roman" panose="02020603050405020304" pitchFamily="18" charset="0"/>
                  <a:cs typeface="Times New Roman" panose="02020603050405020304" pitchFamily="18" charset="0"/>
                </a:rPr>
                <a:t>WHATSAPP CHAT ANALYZER</a:t>
              </a:r>
            </a:p>
          </p:txBody>
        </p:sp>
        <p:sp>
          <p:nvSpPr>
            <p:cNvPr id="9" name="TextBox 8">
              <a:extLst>
                <a:ext uri="{FF2B5EF4-FFF2-40B4-BE49-F238E27FC236}">
                  <a16:creationId xmlns:a16="http://schemas.microsoft.com/office/drawing/2014/main" id="{28ED6399-1C48-F73B-038F-5FDEE5A137A8}"/>
                </a:ext>
              </a:extLst>
            </p:cNvPr>
            <p:cNvSpPr txBox="1"/>
            <p:nvPr/>
          </p:nvSpPr>
          <p:spPr>
            <a:xfrm>
              <a:off x="255639" y="3429000"/>
              <a:ext cx="5201265" cy="523220"/>
            </a:xfrm>
            <a:prstGeom prst="rect">
              <a:avLst/>
            </a:prstGeom>
            <a:noFill/>
          </p:spPr>
          <p:txBody>
            <a:bodyPr wrap="square" rtlCol="0">
              <a:spAutoFit/>
            </a:bodyPr>
            <a:lstStyle/>
            <a:p>
              <a:r>
                <a:rPr lang="en-IN" sz="2800" dirty="0"/>
                <a:t>PRETI SHERINE P(210701195)</a:t>
              </a:r>
            </a:p>
          </p:txBody>
        </p:sp>
        <p:sp>
          <p:nvSpPr>
            <p:cNvPr id="10" name="TextBox 9">
              <a:extLst>
                <a:ext uri="{FF2B5EF4-FFF2-40B4-BE49-F238E27FC236}">
                  <a16:creationId xmlns:a16="http://schemas.microsoft.com/office/drawing/2014/main" id="{4B41498D-F618-E119-DC1D-4A57EDE270F3}"/>
                </a:ext>
              </a:extLst>
            </p:cNvPr>
            <p:cNvSpPr txBox="1"/>
            <p:nvPr/>
          </p:nvSpPr>
          <p:spPr>
            <a:xfrm>
              <a:off x="255639" y="4047761"/>
              <a:ext cx="5201265" cy="523220"/>
            </a:xfrm>
            <a:prstGeom prst="rect">
              <a:avLst/>
            </a:prstGeom>
            <a:noFill/>
          </p:spPr>
          <p:txBody>
            <a:bodyPr wrap="square" rtlCol="0">
              <a:spAutoFit/>
            </a:bodyPr>
            <a:lstStyle/>
            <a:p>
              <a:endParaRPr lang="en-IN" sz="2800" dirty="0"/>
            </a:p>
          </p:txBody>
        </p:sp>
        <p:sp>
          <p:nvSpPr>
            <p:cNvPr id="11" name="TextBox 10">
              <a:extLst>
                <a:ext uri="{FF2B5EF4-FFF2-40B4-BE49-F238E27FC236}">
                  <a16:creationId xmlns:a16="http://schemas.microsoft.com/office/drawing/2014/main" id="{962A51F3-E702-1463-93FF-75E859D6B0E9}"/>
                </a:ext>
              </a:extLst>
            </p:cNvPr>
            <p:cNvSpPr txBox="1"/>
            <p:nvPr/>
          </p:nvSpPr>
          <p:spPr>
            <a:xfrm>
              <a:off x="255639" y="3952220"/>
              <a:ext cx="5201265" cy="523220"/>
            </a:xfrm>
            <a:prstGeom prst="rect">
              <a:avLst/>
            </a:prstGeom>
            <a:noFill/>
          </p:spPr>
          <p:txBody>
            <a:bodyPr wrap="square" rtlCol="0">
              <a:spAutoFit/>
            </a:bodyPr>
            <a:lstStyle/>
            <a:p>
              <a:r>
                <a:rPr lang="en-IN" sz="2800" dirty="0"/>
                <a:t>YUVAMALINI M(210701507)</a:t>
              </a:r>
            </a:p>
          </p:txBody>
        </p:sp>
        <p:sp>
          <p:nvSpPr>
            <p:cNvPr id="12" name="TextBox 11">
              <a:extLst>
                <a:ext uri="{FF2B5EF4-FFF2-40B4-BE49-F238E27FC236}">
                  <a16:creationId xmlns:a16="http://schemas.microsoft.com/office/drawing/2014/main" id="{DE7E8F99-0AF9-5E6F-E31B-98831C3B4F83}"/>
                </a:ext>
              </a:extLst>
            </p:cNvPr>
            <p:cNvSpPr txBox="1"/>
            <p:nvPr/>
          </p:nvSpPr>
          <p:spPr>
            <a:xfrm>
              <a:off x="255639" y="4629938"/>
              <a:ext cx="5201265" cy="523220"/>
            </a:xfrm>
            <a:prstGeom prst="rect">
              <a:avLst/>
            </a:prstGeom>
            <a:noFill/>
          </p:spPr>
          <p:txBody>
            <a:bodyPr wrap="square" rtlCol="0">
              <a:spAutoFit/>
            </a:bodyPr>
            <a:lstStyle/>
            <a:p>
              <a:endParaRPr lang="en-IN" sz="2800" dirty="0"/>
            </a:p>
          </p:txBody>
        </p:sp>
      </p:grpSp>
    </p:spTree>
    <p:extLst>
      <p:ext uri="{BB962C8B-B14F-4D97-AF65-F5344CB8AC3E}">
        <p14:creationId xmlns:p14="http://schemas.microsoft.com/office/powerpoint/2010/main" val="520765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decel="100000"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000" fill="hold"/>
                                        <p:tgtEl>
                                          <p:spTgt spid="13"/>
                                        </p:tgtEl>
                                        <p:attrNameLst>
                                          <p:attrName>ppt_x</p:attrName>
                                        </p:attrNameLst>
                                      </p:cBhvr>
                                      <p:tavLst>
                                        <p:tav tm="0">
                                          <p:val>
                                            <p:strVal val="0-#ppt_w/2"/>
                                          </p:val>
                                        </p:tav>
                                        <p:tav tm="100000">
                                          <p:val>
                                            <p:strVal val="#ppt_x"/>
                                          </p:val>
                                        </p:tav>
                                      </p:tavLst>
                                    </p:anim>
                                    <p:anim calcmode="lin" valueType="num">
                                      <p:cBhvr additive="base">
                                        <p:cTn id="12" dur="10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1EC72F3-515F-D572-931C-898E8CA03B0F}"/>
              </a:ext>
            </a:extLst>
          </p:cNvPr>
          <p:cNvPicPr>
            <a:picLocks noChangeAspect="1"/>
          </p:cNvPicPr>
          <p:nvPr/>
        </p:nvPicPr>
        <p:blipFill>
          <a:blip r:embed="rId2"/>
          <a:stretch>
            <a:fillRect/>
          </a:stretch>
        </p:blipFill>
        <p:spPr>
          <a:xfrm>
            <a:off x="173421" y="900747"/>
            <a:ext cx="6969423" cy="3183573"/>
          </a:xfrm>
          <a:prstGeom prst="rect">
            <a:avLst/>
          </a:prstGeom>
        </p:spPr>
      </p:pic>
      <p:sp>
        <p:nvSpPr>
          <p:cNvPr id="3" name="TextBox 2">
            <a:extLst>
              <a:ext uri="{FF2B5EF4-FFF2-40B4-BE49-F238E27FC236}">
                <a16:creationId xmlns:a16="http://schemas.microsoft.com/office/drawing/2014/main" id="{9385D475-FA7A-E7CD-09E5-3FECE623436E}"/>
              </a:ext>
            </a:extLst>
          </p:cNvPr>
          <p:cNvSpPr txBox="1"/>
          <p:nvPr/>
        </p:nvSpPr>
        <p:spPr>
          <a:xfrm>
            <a:off x="1036320" y="4297680"/>
            <a:ext cx="5059680" cy="769441"/>
          </a:xfrm>
          <a:prstGeom prst="rect">
            <a:avLst/>
          </a:prstGeom>
          <a:noFill/>
        </p:spPr>
        <p:txBody>
          <a:bodyPr wrap="square" rtlCol="0">
            <a:spAutoFit/>
          </a:bodyPr>
          <a:lstStyle/>
          <a:p>
            <a:r>
              <a:rPr lang="en-IN" sz="4400" dirty="0">
                <a:latin typeface="Times New Roman" panose="02020603050405020304" pitchFamily="18" charset="0"/>
                <a:cs typeface="Times New Roman" panose="02020603050405020304" pitchFamily="18" charset="0"/>
              </a:rPr>
              <a:t>1)TOP STATISTICS</a:t>
            </a:r>
          </a:p>
        </p:txBody>
      </p:sp>
      <p:pic>
        <p:nvPicPr>
          <p:cNvPr id="4" name="Picture 3">
            <a:extLst>
              <a:ext uri="{FF2B5EF4-FFF2-40B4-BE49-F238E27FC236}">
                <a16:creationId xmlns:a16="http://schemas.microsoft.com/office/drawing/2014/main" id="{97BC16A4-94AE-0419-8A14-4EBDB2036299}"/>
              </a:ext>
            </a:extLst>
          </p:cNvPr>
          <p:cNvPicPr>
            <a:picLocks noChangeAspect="1"/>
          </p:cNvPicPr>
          <p:nvPr/>
        </p:nvPicPr>
        <p:blipFill>
          <a:blip r:embed="rId3"/>
          <a:stretch>
            <a:fillRect/>
          </a:stretch>
        </p:blipFill>
        <p:spPr>
          <a:xfrm>
            <a:off x="7424420" y="485775"/>
            <a:ext cx="4312920" cy="3598545"/>
          </a:xfrm>
          <a:prstGeom prst="rect">
            <a:avLst/>
          </a:prstGeom>
        </p:spPr>
      </p:pic>
      <p:sp>
        <p:nvSpPr>
          <p:cNvPr id="5" name="TextBox 4">
            <a:extLst>
              <a:ext uri="{FF2B5EF4-FFF2-40B4-BE49-F238E27FC236}">
                <a16:creationId xmlns:a16="http://schemas.microsoft.com/office/drawing/2014/main" id="{D0F92D06-BAF9-EB51-38AA-07CD3BD6FE31}"/>
              </a:ext>
            </a:extLst>
          </p:cNvPr>
          <p:cNvSpPr txBox="1"/>
          <p:nvPr/>
        </p:nvSpPr>
        <p:spPr>
          <a:xfrm>
            <a:off x="6969760" y="4216400"/>
            <a:ext cx="5059680" cy="1446550"/>
          </a:xfrm>
          <a:prstGeom prst="rect">
            <a:avLst/>
          </a:prstGeom>
          <a:noFill/>
        </p:spPr>
        <p:txBody>
          <a:bodyPr wrap="square" rtlCol="0">
            <a:spAutoFit/>
          </a:bodyPr>
          <a:lstStyle/>
          <a:p>
            <a:r>
              <a:rPr lang="en-IN" sz="4400" dirty="0">
                <a:latin typeface="Times New Roman" panose="02020603050405020304" pitchFamily="18" charset="0"/>
                <a:cs typeface="Times New Roman" panose="02020603050405020304" pitchFamily="18" charset="0"/>
              </a:rPr>
              <a:t>2)MONTHLY TIMELINE</a:t>
            </a:r>
          </a:p>
        </p:txBody>
      </p:sp>
    </p:spTree>
    <p:extLst>
      <p:ext uri="{BB962C8B-B14F-4D97-AF65-F5344CB8AC3E}">
        <p14:creationId xmlns:p14="http://schemas.microsoft.com/office/powerpoint/2010/main" val="3848861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16" presetClass="entr" presetSubtype="21"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inVertical)">
                                      <p:cBhvr>
                                        <p:cTn id="11" dur="1000"/>
                                        <p:tgtEl>
                                          <p:spTgt spid="3"/>
                                        </p:tgtEl>
                                      </p:cBhvr>
                                    </p:animEffect>
                                  </p:childTnLst>
                                </p:cTn>
                              </p:par>
                              <p:par>
                                <p:cTn id="12" presetID="2" presetClass="entr" presetSubtype="2" fill="hold" nodeType="with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1000" fill="hold"/>
                                        <p:tgtEl>
                                          <p:spTgt spid="4"/>
                                        </p:tgtEl>
                                        <p:attrNameLst>
                                          <p:attrName>ppt_x</p:attrName>
                                        </p:attrNameLst>
                                      </p:cBhvr>
                                      <p:tavLst>
                                        <p:tav tm="0">
                                          <p:val>
                                            <p:strVal val="1+#ppt_w/2"/>
                                          </p:val>
                                        </p:tav>
                                        <p:tav tm="100000">
                                          <p:val>
                                            <p:strVal val="#ppt_x"/>
                                          </p:val>
                                        </p:tav>
                                      </p:tavLst>
                                    </p:anim>
                                    <p:anim calcmode="lin" valueType="num">
                                      <p:cBhvr additive="base">
                                        <p:cTn id="15" dur="1000" fill="hold"/>
                                        <p:tgtEl>
                                          <p:spTgt spid="4"/>
                                        </p:tgtEl>
                                        <p:attrNameLst>
                                          <p:attrName>ppt_y</p:attrName>
                                        </p:attrNameLst>
                                      </p:cBhvr>
                                      <p:tavLst>
                                        <p:tav tm="0">
                                          <p:val>
                                            <p:strVal val="#ppt_y"/>
                                          </p:val>
                                        </p:tav>
                                        <p:tav tm="100000">
                                          <p:val>
                                            <p:strVal val="#ppt_y"/>
                                          </p:val>
                                        </p:tav>
                                      </p:tavLst>
                                    </p:anim>
                                  </p:childTnLst>
                                </p:cTn>
                              </p:par>
                              <p:par>
                                <p:cTn id="16" presetID="16" presetClass="entr" presetSubtype="21"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barn(inVertical)">
                                      <p:cBhvr>
                                        <p:cTn id="18"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06EF118-206E-20A7-10A7-A5645922ACD1}"/>
              </a:ext>
            </a:extLst>
          </p:cNvPr>
          <p:cNvPicPr>
            <a:picLocks noChangeAspect="1"/>
          </p:cNvPicPr>
          <p:nvPr/>
        </p:nvPicPr>
        <p:blipFill>
          <a:blip r:embed="rId2"/>
          <a:stretch>
            <a:fillRect/>
          </a:stretch>
        </p:blipFill>
        <p:spPr>
          <a:xfrm>
            <a:off x="274954" y="1009650"/>
            <a:ext cx="5607686" cy="3873500"/>
          </a:xfrm>
          <a:prstGeom prst="rect">
            <a:avLst/>
          </a:prstGeom>
        </p:spPr>
      </p:pic>
      <p:sp>
        <p:nvSpPr>
          <p:cNvPr id="3" name="TextBox 2">
            <a:extLst>
              <a:ext uri="{FF2B5EF4-FFF2-40B4-BE49-F238E27FC236}">
                <a16:creationId xmlns:a16="http://schemas.microsoft.com/office/drawing/2014/main" id="{4834F45B-E1CA-20AC-9411-DC642E5E64AA}"/>
              </a:ext>
            </a:extLst>
          </p:cNvPr>
          <p:cNvSpPr txBox="1"/>
          <p:nvPr/>
        </p:nvSpPr>
        <p:spPr>
          <a:xfrm>
            <a:off x="457834" y="5078909"/>
            <a:ext cx="5241925" cy="769441"/>
          </a:xfrm>
          <a:prstGeom prst="rect">
            <a:avLst/>
          </a:prstGeom>
          <a:noFill/>
        </p:spPr>
        <p:txBody>
          <a:bodyPr wrap="square" rtlCol="0">
            <a:spAutoFit/>
          </a:bodyPr>
          <a:lstStyle/>
          <a:p>
            <a:r>
              <a:rPr lang="en-IN" sz="4400" dirty="0">
                <a:latin typeface="Times New Roman" panose="02020603050405020304" pitchFamily="18" charset="0"/>
                <a:cs typeface="Times New Roman" panose="02020603050405020304" pitchFamily="18" charset="0"/>
              </a:rPr>
              <a:t>3)DAILY TIMELINE</a:t>
            </a:r>
          </a:p>
        </p:txBody>
      </p:sp>
      <p:pic>
        <p:nvPicPr>
          <p:cNvPr id="4" name="Picture 3">
            <a:extLst>
              <a:ext uri="{FF2B5EF4-FFF2-40B4-BE49-F238E27FC236}">
                <a16:creationId xmlns:a16="http://schemas.microsoft.com/office/drawing/2014/main" id="{898E406B-017C-B6BA-D9B3-1B91438C5C78}"/>
              </a:ext>
            </a:extLst>
          </p:cNvPr>
          <p:cNvPicPr>
            <a:picLocks noChangeAspect="1"/>
          </p:cNvPicPr>
          <p:nvPr/>
        </p:nvPicPr>
        <p:blipFill>
          <a:blip r:embed="rId3"/>
          <a:stretch>
            <a:fillRect/>
          </a:stretch>
        </p:blipFill>
        <p:spPr>
          <a:xfrm>
            <a:off x="6096000" y="1152525"/>
            <a:ext cx="5950441" cy="3730625"/>
          </a:xfrm>
          <a:prstGeom prst="rect">
            <a:avLst/>
          </a:prstGeom>
        </p:spPr>
      </p:pic>
      <p:sp>
        <p:nvSpPr>
          <p:cNvPr id="5" name="TextBox 4">
            <a:extLst>
              <a:ext uri="{FF2B5EF4-FFF2-40B4-BE49-F238E27FC236}">
                <a16:creationId xmlns:a16="http://schemas.microsoft.com/office/drawing/2014/main" id="{BBA637D1-D592-188E-015C-4AD8032CED35}"/>
              </a:ext>
            </a:extLst>
          </p:cNvPr>
          <p:cNvSpPr txBox="1"/>
          <p:nvPr/>
        </p:nvSpPr>
        <p:spPr>
          <a:xfrm>
            <a:off x="6450257" y="5078908"/>
            <a:ext cx="5241925" cy="769441"/>
          </a:xfrm>
          <a:prstGeom prst="rect">
            <a:avLst/>
          </a:prstGeom>
          <a:noFill/>
        </p:spPr>
        <p:txBody>
          <a:bodyPr wrap="square" rtlCol="0">
            <a:spAutoFit/>
          </a:bodyPr>
          <a:lstStyle/>
          <a:p>
            <a:r>
              <a:rPr lang="en-IN" sz="4400" dirty="0">
                <a:latin typeface="Times New Roman" panose="02020603050405020304" pitchFamily="18" charset="0"/>
                <a:cs typeface="Times New Roman" panose="02020603050405020304" pitchFamily="18" charset="0"/>
              </a:rPr>
              <a:t>4)ACTIVITY MAP</a:t>
            </a:r>
          </a:p>
        </p:txBody>
      </p:sp>
    </p:spTree>
    <p:extLst>
      <p:ext uri="{BB962C8B-B14F-4D97-AF65-F5344CB8AC3E}">
        <p14:creationId xmlns:p14="http://schemas.microsoft.com/office/powerpoint/2010/main" val="1496412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1000"/>
                                        <p:tgtEl>
                                          <p:spTgt spid="3"/>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arn(inVertical)">
                                      <p:cBhvr>
                                        <p:cTn id="10" dur="1000"/>
                                        <p:tgtEl>
                                          <p:spTgt spid="5"/>
                                        </p:tgtEl>
                                      </p:cBhvr>
                                    </p:animEffect>
                                  </p:childTnLst>
                                </p:cTn>
                              </p:par>
                              <p:par>
                                <p:cTn id="11" presetID="2" presetClass="entr" presetSubtype="8"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1000" fill="hold"/>
                                        <p:tgtEl>
                                          <p:spTgt spid="2"/>
                                        </p:tgtEl>
                                        <p:attrNameLst>
                                          <p:attrName>ppt_x</p:attrName>
                                        </p:attrNameLst>
                                      </p:cBhvr>
                                      <p:tavLst>
                                        <p:tav tm="0">
                                          <p:val>
                                            <p:strVal val="0-#ppt_w/2"/>
                                          </p:val>
                                        </p:tav>
                                        <p:tav tm="100000">
                                          <p:val>
                                            <p:strVal val="#ppt_x"/>
                                          </p:val>
                                        </p:tav>
                                      </p:tavLst>
                                    </p:anim>
                                    <p:anim calcmode="lin" valueType="num">
                                      <p:cBhvr additive="base">
                                        <p:cTn id="14" dur="1000" fill="hold"/>
                                        <p:tgtEl>
                                          <p:spTgt spid="2"/>
                                        </p:tgtEl>
                                        <p:attrNameLst>
                                          <p:attrName>ppt_y</p:attrName>
                                        </p:attrNameLst>
                                      </p:cBhvr>
                                      <p:tavLst>
                                        <p:tav tm="0">
                                          <p:val>
                                            <p:strVal val="#ppt_y"/>
                                          </p:val>
                                        </p:tav>
                                        <p:tav tm="100000">
                                          <p:val>
                                            <p:strVal val="#ppt_y"/>
                                          </p:val>
                                        </p:tav>
                                      </p:tavLst>
                                    </p:anim>
                                  </p:childTnLst>
                                </p:cTn>
                              </p:par>
                              <p:par>
                                <p:cTn id="15" presetID="2" presetClass="entr" presetSubtype="2"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1000" fill="hold"/>
                                        <p:tgtEl>
                                          <p:spTgt spid="4"/>
                                        </p:tgtEl>
                                        <p:attrNameLst>
                                          <p:attrName>ppt_x</p:attrName>
                                        </p:attrNameLst>
                                      </p:cBhvr>
                                      <p:tavLst>
                                        <p:tav tm="0">
                                          <p:val>
                                            <p:strVal val="1+#ppt_w/2"/>
                                          </p:val>
                                        </p:tav>
                                        <p:tav tm="100000">
                                          <p:val>
                                            <p:strVal val="#ppt_x"/>
                                          </p:val>
                                        </p:tav>
                                      </p:tavLst>
                                    </p:anim>
                                    <p:anim calcmode="lin" valueType="num">
                                      <p:cBhvr additive="base">
                                        <p:cTn id="1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5BC4590-E61F-7D2E-281E-85D1ADA7B8B1}"/>
              </a:ext>
            </a:extLst>
          </p:cNvPr>
          <p:cNvPicPr>
            <a:picLocks noChangeAspect="1"/>
          </p:cNvPicPr>
          <p:nvPr/>
        </p:nvPicPr>
        <p:blipFill>
          <a:blip r:embed="rId2"/>
          <a:stretch>
            <a:fillRect/>
          </a:stretch>
        </p:blipFill>
        <p:spPr>
          <a:xfrm>
            <a:off x="213041" y="525581"/>
            <a:ext cx="5731510" cy="4349115"/>
          </a:xfrm>
          <a:prstGeom prst="rect">
            <a:avLst/>
          </a:prstGeom>
        </p:spPr>
      </p:pic>
      <p:sp>
        <p:nvSpPr>
          <p:cNvPr id="3" name="TextBox 2">
            <a:extLst>
              <a:ext uri="{FF2B5EF4-FFF2-40B4-BE49-F238E27FC236}">
                <a16:creationId xmlns:a16="http://schemas.microsoft.com/office/drawing/2014/main" id="{BE848580-A310-6DF8-4951-7AB784F59069}"/>
              </a:ext>
            </a:extLst>
          </p:cNvPr>
          <p:cNvSpPr txBox="1"/>
          <p:nvPr/>
        </p:nvSpPr>
        <p:spPr>
          <a:xfrm>
            <a:off x="457834" y="5078909"/>
            <a:ext cx="5241925" cy="1446550"/>
          </a:xfrm>
          <a:prstGeom prst="rect">
            <a:avLst/>
          </a:prstGeom>
          <a:noFill/>
        </p:spPr>
        <p:txBody>
          <a:bodyPr wrap="square" rtlCol="0">
            <a:spAutoFit/>
          </a:bodyPr>
          <a:lstStyle/>
          <a:p>
            <a:r>
              <a:rPr lang="en-IN" sz="4400" dirty="0">
                <a:latin typeface="Times New Roman" panose="02020603050405020304" pitchFamily="18" charset="0"/>
                <a:cs typeface="Times New Roman" panose="02020603050405020304" pitchFamily="18" charset="0"/>
              </a:rPr>
              <a:t>5)WEEKLY ACTIVITY MAP</a:t>
            </a:r>
          </a:p>
        </p:txBody>
      </p:sp>
      <p:pic>
        <p:nvPicPr>
          <p:cNvPr id="4" name="Picture 3">
            <a:extLst>
              <a:ext uri="{FF2B5EF4-FFF2-40B4-BE49-F238E27FC236}">
                <a16:creationId xmlns:a16="http://schemas.microsoft.com/office/drawing/2014/main" id="{D3EA45C3-9ABC-B163-E83F-4909D80AE0E3}"/>
              </a:ext>
            </a:extLst>
          </p:cNvPr>
          <p:cNvPicPr>
            <a:picLocks noChangeAspect="1"/>
          </p:cNvPicPr>
          <p:nvPr/>
        </p:nvPicPr>
        <p:blipFill>
          <a:blip r:embed="rId3"/>
          <a:stretch>
            <a:fillRect/>
          </a:stretch>
        </p:blipFill>
        <p:spPr>
          <a:xfrm>
            <a:off x="6478904" y="525581"/>
            <a:ext cx="5398455" cy="4349115"/>
          </a:xfrm>
          <a:prstGeom prst="rect">
            <a:avLst/>
          </a:prstGeom>
        </p:spPr>
      </p:pic>
      <p:sp>
        <p:nvSpPr>
          <p:cNvPr id="5" name="TextBox 4">
            <a:extLst>
              <a:ext uri="{FF2B5EF4-FFF2-40B4-BE49-F238E27FC236}">
                <a16:creationId xmlns:a16="http://schemas.microsoft.com/office/drawing/2014/main" id="{6B4BE42B-7D6D-7D9D-BBF6-0C51FC021D6E}"/>
              </a:ext>
            </a:extLst>
          </p:cNvPr>
          <p:cNvSpPr txBox="1"/>
          <p:nvPr/>
        </p:nvSpPr>
        <p:spPr>
          <a:xfrm>
            <a:off x="6478904" y="5078909"/>
            <a:ext cx="5241925" cy="1446550"/>
          </a:xfrm>
          <a:prstGeom prst="rect">
            <a:avLst/>
          </a:prstGeom>
          <a:noFill/>
        </p:spPr>
        <p:txBody>
          <a:bodyPr wrap="square" rtlCol="0">
            <a:spAutoFit/>
          </a:bodyPr>
          <a:lstStyle/>
          <a:p>
            <a:r>
              <a:rPr lang="en-IN" sz="4400" dirty="0">
                <a:latin typeface="Times New Roman" panose="02020603050405020304" pitchFamily="18" charset="0"/>
                <a:cs typeface="Times New Roman" panose="02020603050405020304" pitchFamily="18" charset="0"/>
              </a:rPr>
              <a:t>6)MOST BUSY USERS</a:t>
            </a:r>
          </a:p>
        </p:txBody>
      </p:sp>
    </p:spTree>
    <p:extLst>
      <p:ext uri="{BB962C8B-B14F-4D97-AF65-F5344CB8AC3E}">
        <p14:creationId xmlns:p14="http://schemas.microsoft.com/office/powerpoint/2010/main" val="1509058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1000"/>
                                        <p:tgtEl>
                                          <p:spTgt spid="3"/>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arn(inVertical)">
                                      <p:cBhvr>
                                        <p:cTn id="10" dur="1000"/>
                                        <p:tgtEl>
                                          <p:spTgt spid="5"/>
                                        </p:tgtEl>
                                      </p:cBhvr>
                                    </p:animEffect>
                                  </p:childTnLst>
                                </p:cTn>
                              </p:par>
                              <p:par>
                                <p:cTn id="11" presetID="2" presetClass="entr" presetSubtype="8"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1000" fill="hold"/>
                                        <p:tgtEl>
                                          <p:spTgt spid="2"/>
                                        </p:tgtEl>
                                        <p:attrNameLst>
                                          <p:attrName>ppt_x</p:attrName>
                                        </p:attrNameLst>
                                      </p:cBhvr>
                                      <p:tavLst>
                                        <p:tav tm="0">
                                          <p:val>
                                            <p:strVal val="0-#ppt_w/2"/>
                                          </p:val>
                                        </p:tav>
                                        <p:tav tm="100000">
                                          <p:val>
                                            <p:strVal val="#ppt_x"/>
                                          </p:val>
                                        </p:tav>
                                      </p:tavLst>
                                    </p:anim>
                                    <p:anim calcmode="lin" valueType="num">
                                      <p:cBhvr additive="base">
                                        <p:cTn id="14" dur="1000" fill="hold"/>
                                        <p:tgtEl>
                                          <p:spTgt spid="2"/>
                                        </p:tgtEl>
                                        <p:attrNameLst>
                                          <p:attrName>ppt_y</p:attrName>
                                        </p:attrNameLst>
                                      </p:cBhvr>
                                      <p:tavLst>
                                        <p:tav tm="0">
                                          <p:val>
                                            <p:strVal val="#ppt_y"/>
                                          </p:val>
                                        </p:tav>
                                        <p:tav tm="100000">
                                          <p:val>
                                            <p:strVal val="#ppt_y"/>
                                          </p:val>
                                        </p:tav>
                                      </p:tavLst>
                                    </p:anim>
                                  </p:childTnLst>
                                </p:cTn>
                              </p:par>
                              <p:par>
                                <p:cTn id="15" presetID="2" presetClass="entr" presetSubtype="2"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1000" fill="hold"/>
                                        <p:tgtEl>
                                          <p:spTgt spid="4"/>
                                        </p:tgtEl>
                                        <p:attrNameLst>
                                          <p:attrName>ppt_x</p:attrName>
                                        </p:attrNameLst>
                                      </p:cBhvr>
                                      <p:tavLst>
                                        <p:tav tm="0">
                                          <p:val>
                                            <p:strVal val="1+#ppt_w/2"/>
                                          </p:val>
                                        </p:tav>
                                        <p:tav tm="100000">
                                          <p:val>
                                            <p:strVal val="#ppt_x"/>
                                          </p:val>
                                        </p:tav>
                                      </p:tavLst>
                                    </p:anim>
                                    <p:anim calcmode="lin" valueType="num">
                                      <p:cBhvr additive="base">
                                        <p:cTn id="1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EF5F3B7-54B0-19E6-4448-36FFFB035236}"/>
              </a:ext>
            </a:extLst>
          </p:cNvPr>
          <p:cNvPicPr>
            <a:picLocks noChangeAspect="1"/>
          </p:cNvPicPr>
          <p:nvPr/>
        </p:nvPicPr>
        <p:blipFill>
          <a:blip r:embed="rId2"/>
          <a:stretch>
            <a:fillRect/>
          </a:stretch>
        </p:blipFill>
        <p:spPr>
          <a:xfrm>
            <a:off x="478790" y="174516"/>
            <a:ext cx="5617210" cy="4981049"/>
          </a:xfrm>
          <a:prstGeom prst="rect">
            <a:avLst/>
          </a:prstGeom>
        </p:spPr>
      </p:pic>
      <p:pic>
        <p:nvPicPr>
          <p:cNvPr id="3" name="Picture 2">
            <a:extLst>
              <a:ext uri="{FF2B5EF4-FFF2-40B4-BE49-F238E27FC236}">
                <a16:creationId xmlns:a16="http://schemas.microsoft.com/office/drawing/2014/main" id="{23CC6A18-3365-B547-804A-BE15671CE9C3}"/>
              </a:ext>
            </a:extLst>
          </p:cNvPr>
          <p:cNvPicPr>
            <a:picLocks noChangeAspect="1"/>
          </p:cNvPicPr>
          <p:nvPr/>
        </p:nvPicPr>
        <p:blipFill>
          <a:blip r:embed="rId3"/>
          <a:stretch>
            <a:fillRect/>
          </a:stretch>
        </p:blipFill>
        <p:spPr>
          <a:xfrm>
            <a:off x="6493510" y="174516"/>
            <a:ext cx="5292090" cy="4981049"/>
          </a:xfrm>
          <a:prstGeom prst="rect">
            <a:avLst/>
          </a:prstGeom>
        </p:spPr>
      </p:pic>
      <p:sp>
        <p:nvSpPr>
          <p:cNvPr id="4" name="TextBox 3">
            <a:extLst>
              <a:ext uri="{FF2B5EF4-FFF2-40B4-BE49-F238E27FC236}">
                <a16:creationId xmlns:a16="http://schemas.microsoft.com/office/drawing/2014/main" id="{1779011C-1A19-74C3-6767-963FCECE7B1B}"/>
              </a:ext>
            </a:extLst>
          </p:cNvPr>
          <p:cNvSpPr txBox="1"/>
          <p:nvPr/>
        </p:nvSpPr>
        <p:spPr>
          <a:xfrm>
            <a:off x="478790" y="5284123"/>
            <a:ext cx="5241925" cy="769441"/>
          </a:xfrm>
          <a:prstGeom prst="rect">
            <a:avLst/>
          </a:prstGeom>
          <a:noFill/>
        </p:spPr>
        <p:txBody>
          <a:bodyPr wrap="square" rtlCol="0">
            <a:spAutoFit/>
          </a:bodyPr>
          <a:lstStyle/>
          <a:p>
            <a:r>
              <a:rPr lang="en-IN" sz="4400" dirty="0">
                <a:latin typeface="Times New Roman" panose="02020603050405020304" pitchFamily="18" charset="0"/>
                <a:cs typeface="Times New Roman" panose="02020603050405020304" pitchFamily="18" charset="0"/>
              </a:rPr>
              <a:t>7)WORDCLOUD</a:t>
            </a:r>
          </a:p>
        </p:txBody>
      </p:sp>
      <p:sp>
        <p:nvSpPr>
          <p:cNvPr id="5" name="TextBox 4">
            <a:extLst>
              <a:ext uri="{FF2B5EF4-FFF2-40B4-BE49-F238E27FC236}">
                <a16:creationId xmlns:a16="http://schemas.microsoft.com/office/drawing/2014/main" id="{FB44A974-ADDC-14D6-B19F-9FC681434A0F}"/>
              </a:ext>
            </a:extLst>
          </p:cNvPr>
          <p:cNvSpPr txBox="1"/>
          <p:nvPr/>
        </p:nvSpPr>
        <p:spPr>
          <a:xfrm>
            <a:off x="6543675" y="5236934"/>
            <a:ext cx="5241925" cy="1446550"/>
          </a:xfrm>
          <a:prstGeom prst="rect">
            <a:avLst/>
          </a:prstGeom>
          <a:noFill/>
        </p:spPr>
        <p:txBody>
          <a:bodyPr wrap="square" rtlCol="0">
            <a:spAutoFit/>
          </a:bodyPr>
          <a:lstStyle/>
          <a:p>
            <a:r>
              <a:rPr lang="en-IN" sz="4400" dirty="0">
                <a:latin typeface="Times New Roman" panose="02020603050405020304" pitchFamily="18" charset="0"/>
                <a:cs typeface="Times New Roman" panose="02020603050405020304" pitchFamily="18" charset="0"/>
              </a:rPr>
              <a:t>8)MOST COMMON WORDS</a:t>
            </a:r>
          </a:p>
        </p:txBody>
      </p:sp>
    </p:spTree>
    <p:extLst>
      <p:ext uri="{BB962C8B-B14F-4D97-AF65-F5344CB8AC3E}">
        <p14:creationId xmlns:p14="http://schemas.microsoft.com/office/powerpoint/2010/main" val="3260711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1000"/>
                                        <p:tgtEl>
                                          <p:spTgt spid="4"/>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arn(inVertical)">
                                      <p:cBhvr>
                                        <p:cTn id="10" dur="1000"/>
                                        <p:tgtEl>
                                          <p:spTgt spid="5"/>
                                        </p:tgtEl>
                                      </p:cBhvr>
                                    </p:animEffect>
                                  </p:childTnLst>
                                </p:cTn>
                              </p:par>
                              <p:par>
                                <p:cTn id="11" presetID="2" presetClass="entr" presetSubtype="8"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1000" fill="hold"/>
                                        <p:tgtEl>
                                          <p:spTgt spid="2"/>
                                        </p:tgtEl>
                                        <p:attrNameLst>
                                          <p:attrName>ppt_x</p:attrName>
                                        </p:attrNameLst>
                                      </p:cBhvr>
                                      <p:tavLst>
                                        <p:tav tm="0">
                                          <p:val>
                                            <p:strVal val="0-#ppt_w/2"/>
                                          </p:val>
                                        </p:tav>
                                        <p:tav tm="100000">
                                          <p:val>
                                            <p:strVal val="#ppt_x"/>
                                          </p:val>
                                        </p:tav>
                                      </p:tavLst>
                                    </p:anim>
                                    <p:anim calcmode="lin" valueType="num">
                                      <p:cBhvr additive="base">
                                        <p:cTn id="14" dur="1000" fill="hold"/>
                                        <p:tgtEl>
                                          <p:spTgt spid="2"/>
                                        </p:tgtEl>
                                        <p:attrNameLst>
                                          <p:attrName>ppt_y</p:attrName>
                                        </p:attrNameLst>
                                      </p:cBhvr>
                                      <p:tavLst>
                                        <p:tav tm="0">
                                          <p:val>
                                            <p:strVal val="#ppt_y"/>
                                          </p:val>
                                        </p:tav>
                                        <p:tav tm="100000">
                                          <p:val>
                                            <p:strVal val="#ppt_y"/>
                                          </p:val>
                                        </p:tav>
                                      </p:tavLst>
                                    </p:anim>
                                  </p:childTnLst>
                                </p:cTn>
                              </p:par>
                              <p:par>
                                <p:cTn id="15" presetID="2" presetClass="entr" presetSubtype="2" fill="hold" nodeType="with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1000" fill="hold"/>
                                        <p:tgtEl>
                                          <p:spTgt spid="3"/>
                                        </p:tgtEl>
                                        <p:attrNameLst>
                                          <p:attrName>ppt_x</p:attrName>
                                        </p:attrNameLst>
                                      </p:cBhvr>
                                      <p:tavLst>
                                        <p:tav tm="0">
                                          <p:val>
                                            <p:strVal val="1+#ppt_w/2"/>
                                          </p:val>
                                        </p:tav>
                                        <p:tav tm="100000">
                                          <p:val>
                                            <p:strVal val="#ppt_x"/>
                                          </p:val>
                                        </p:tav>
                                      </p:tavLst>
                                    </p:anim>
                                    <p:anim calcmode="lin" valueType="num">
                                      <p:cBhvr additive="base">
                                        <p:cTn id="18"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F16FAAF-17D7-2F4E-C0F3-FAB8D81D29B4}"/>
              </a:ext>
            </a:extLst>
          </p:cNvPr>
          <p:cNvPicPr>
            <a:picLocks noChangeAspect="1"/>
          </p:cNvPicPr>
          <p:nvPr/>
        </p:nvPicPr>
        <p:blipFill>
          <a:blip r:embed="rId2"/>
          <a:stretch>
            <a:fillRect/>
          </a:stretch>
        </p:blipFill>
        <p:spPr>
          <a:xfrm>
            <a:off x="1351280" y="711200"/>
            <a:ext cx="9184639" cy="4267200"/>
          </a:xfrm>
          <a:prstGeom prst="rect">
            <a:avLst/>
          </a:prstGeom>
        </p:spPr>
      </p:pic>
      <p:sp>
        <p:nvSpPr>
          <p:cNvPr id="3" name="TextBox 2">
            <a:extLst>
              <a:ext uri="{FF2B5EF4-FFF2-40B4-BE49-F238E27FC236}">
                <a16:creationId xmlns:a16="http://schemas.microsoft.com/office/drawing/2014/main" id="{7FC3E781-B730-DB59-5E38-BD3457EE9C0B}"/>
              </a:ext>
            </a:extLst>
          </p:cNvPr>
          <p:cNvSpPr txBox="1"/>
          <p:nvPr/>
        </p:nvSpPr>
        <p:spPr>
          <a:xfrm>
            <a:off x="3322636" y="5152043"/>
            <a:ext cx="5241925" cy="769441"/>
          </a:xfrm>
          <a:prstGeom prst="rect">
            <a:avLst/>
          </a:prstGeom>
          <a:noFill/>
        </p:spPr>
        <p:txBody>
          <a:bodyPr wrap="square" rtlCol="0">
            <a:spAutoFit/>
          </a:bodyPr>
          <a:lstStyle/>
          <a:p>
            <a:r>
              <a:rPr lang="en-IN" sz="4400" dirty="0">
                <a:latin typeface="Times New Roman" panose="02020603050405020304" pitchFamily="18" charset="0"/>
                <a:cs typeface="Times New Roman" panose="02020603050405020304" pitchFamily="18" charset="0"/>
              </a:rPr>
              <a:t>9)EMOJI ANALYSIS</a:t>
            </a:r>
          </a:p>
        </p:txBody>
      </p:sp>
    </p:spTree>
    <p:extLst>
      <p:ext uri="{BB962C8B-B14F-4D97-AF65-F5344CB8AC3E}">
        <p14:creationId xmlns:p14="http://schemas.microsoft.com/office/powerpoint/2010/main" val="2255100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1000"/>
                                        <p:tgtEl>
                                          <p:spTgt spid="3"/>
                                        </p:tgtEl>
                                      </p:cBhvr>
                                    </p:animEffect>
                                  </p:childTnLst>
                                </p:cTn>
                              </p:par>
                              <p:par>
                                <p:cTn id="8" presetID="2" presetClass="entr" presetSubtype="8"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additive="base">
                                        <p:cTn id="10" dur="1000" fill="hold"/>
                                        <p:tgtEl>
                                          <p:spTgt spid="2"/>
                                        </p:tgtEl>
                                        <p:attrNameLst>
                                          <p:attrName>ppt_x</p:attrName>
                                        </p:attrNameLst>
                                      </p:cBhvr>
                                      <p:tavLst>
                                        <p:tav tm="0">
                                          <p:val>
                                            <p:strVal val="0-#ppt_w/2"/>
                                          </p:val>
                                        </p:tav>
                                        <p:tav tm="100000">
                                          <p:val>
                                            <p:strVal val="#ppt_x"/>
                                          </p:val>
                                        </p:tav>
                                      </p:tavLst>
                                    </p:anim>
                                    <p:anim calcmode="lin" valueType="num">
                                      <p:cBhvr additive="base">
                                        <p:cTn id="11" dur="10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6">
            <a:lumMod val="50000"/>
          </a:schemeClr>
        </a:solidFill>
        <a:effectLst/>
      </p:bgPr>
    </p:bg>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id="{FC964E6A-2C35-3B4B-7ECE-88D25C25138F}"/>
              </a:ext>
            </a:extLst>
          </p:cNvPr>
          <p:cNvGrpSpPr/>
          <p:nvPr/>
        </p:nvGrpSpPr>
        <p:grpSpPr>
          <a:xfrm>
            <a:off x="-6937027" y="38706"/>
            <a:ext cx="11645094" cy="6858000"/>
            <a:chOff x="0" y="0"/>
            <a:chExt cx="11645094" cy="6858000"/>
          </a:xfrm>
        </p:grpSpPr>
        <p:grpSp>
          <p:nvGrpSpPr>
            <p:cNvPr id="8" name="Group 7">
              <a:extLst>
                <a:ext uri="{FF2B5EF4-FFF2-40B4-BE49-F238E27FC236}">
                  <a16:creationId xmlns:a16="http://schemas.microsoft.com/office/drawing/2014/main" id="{4FBCDA3B-060D-4037-48D0-C76797BC7C08}"/>
                </a:ext>
              </a:extLst>
            </p:cNvPr>
            <p:cNvGrpSpPr/>
            <p:nvPr/>
          </p:nvGrpSpPr>
          <p:grpSpPr>
            <a:xfrm>
              <a:off x="0" y="0"/>
              <a:ext cx="11645094" cy="6858000"/>
              <a:chOff x="1678" y="0"/>
              <a:chExt cx="11645094" cy="6858000"/>
            </a:xfrm>
          </p:grpSpPr>
          <p:sp>
            <p:nvSpPr>
              <p:cNvPr id="2" name="Rectangle 1">
                <a:extLst>
                  <a:ext uri="{FF2B5EF4-FFF2-40B4-BE49-F238E27FC236}">
                    <a16:creationId xmlns:a16="http://schemas.microsoft.com/office/drawing/2014/main" id="{9163069C-B4D3-FDAC-3611-CA5395395734}"/>
                  </a:ext>
                </a:extLst>
              </p:cNvPr>
              <p:cNvSpPr/>
              <p:nvPr/>
            </p:nvSpPr>
            <p:spPr>
              <a:xfrm>
                <a:off x="1678" y="0"/>
                <a:ext cx="10711543" cy="68580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Rectangle: Rounded Corners 2">
                <a:extLst>
                  <a:ext uri="{FF2B5EF4-FFF2-40B4-BE49-F238E27FC236}">
                    <a16:creationId xmlns:a16="http://schemas.microsoft.com/office/drawing/2014/main" id="{072490DC-DCD3-65E7-37DA-13180B64135A}"/>
                  </a:ext>
                </a:extLst>
              </p:cNvPr>
              <p:cNvSpPr/>
              <p:nvPr/>
            </p:nvSpPr>
            <p:spPr>
              <a:xfrm>
                <a:off x="10641937" y="5065469"/>
                <a:ext cx="1004835" cy="753626"/>
              </a:xfrm>
              <a:prstGeom prst="round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7" name="Group 6">
              <a:extLst>
                <a:ext uri="{FF2B5EF4-FFF2-40B4-BE49-F238E27FC236}">
                  <a16:creationId xmlns:a16="http://schemas.microsoft.com/office/drawing/2014/main" id="{1766BF11-023A-1576-6989-8BB0F0698668}"/>
                </a:ext>
              </a:extLst>
            </p:cNvPr>
            <p:cNvGrpSpPr/>
            <p:nvPr/>
          </p:nvGrpSpPr>
          <p:grpSpPr>
            <a:xfrm>
              <a:off x="5665591" y="860707"/>
              <a:ext cx="4575497" cy="3353123"/>
              <a:chOff x="5525886" y="435239"/>
              <a:chExt cx="4575497" cy="3353123"/>
            </a:xfrm>
          </p:grpSpPr>
          <p:sp>
            <p:nvSpPr>
              <p:cNvPr id="21" name="TextBox 20">
                <a:extLst>
                  <a:ext uri="{FF2B5EF4-FFF2-40B4-BE49-F238E27FC236}">
                    <a16:creationId xmlns:a16="http://schemas.microsoft.com/office/drawing/2014/main" id="{9A68782A-19BC-96E8-DCCC-0A4BEC41F4C3}"/>
                  </a:ext>
                </a:extLst>
              </p:cNvPr>
              <p:cNvSpPr txBox="1"/>
              <p:nvPr/>
            </p:nvSpPr>
            <p:spPr>
              <a:xfrm>
                <a:off x="5525886" y="435239"/>
                <a:ext cx="4459705" cy="523220"/>
              </a:xfrm>
              <a:prstGeom prst="rect">
                <a:avLst/>
              </a:prstGeom>
              <a:noFill/>
            </p:spPr>
            <p:txBody>
              <a:bodyPr wrap="square" rtlCol="0">
                <a:spAutoFit/>
              </a:bodyPr>
              <a:lstStyle/>
              <a:p>
                <a:endParaRPr lang="en-IN" sz="2800" dirty="0">
                  <a:latin typeface="Times New Roman" panose="02020603050405020304" pitchFamily="18" charset="0"/>
                  <a:cs typeface="Times New Roman" panose="02020603050405020304" pitchFamily="18" charset="0"/>
                </a:endParaRPr>
              </a:p>
            </p:txBody>
          </p:sp>
          <p:sp>
            <p:nvSpPr>
              <p:cNvPr id="22" name="TextBox 21">
                <a:extLst>
                  <a:ext uri="{FF2B5EF4-FFF2-40B4-BE49-F238E27FC236}">
                    <a16:creationId xmlns:a16="http://schemas.microsoft.com/office/drawing/2014/main" id="{ECD2607F-0146-4559-B1CF-C826D1286E10}"/>
                  </a:ext>
                </a:extLst>
              </p:cNvPr>
              <p:cNvSpPr txBox="1"/>
              <p:nvPr/>
            </p:nvSpPr>
            <p:spPr>
              <a:xfrm>
                <a:off x="5525886" y="1327791"/>
                <a:ext cx="4459705" cy="461665"/>
              </a:xfrm>
              <a:prstGeom prst="rect">
                <a:avLst/>
              </a:prstGeom>
              <a:noFill/>
            </p:spPr>
            <p:txBody>
              <a:bodyPr wrap="square" rtlCol="0">
                <a:spAutoFit/>
              </a:bodyPr>
              <a:lstStyle/>
              <a:p>
                <a:endParaRPr lang="en-IN" sz="2400" dirty="0">
                  <a:latin typeface="Times New Roman" panose="02020603050405020304" pitchFamily="18" charset="0"/>
                  <a:cs typeface="Times New Roman" panose="02020603050405020304" pitchFamily="18" charset="0"/>
                </a:endParaRPr>
              </a:p>
            </p:txBody>
          </p:sp>
          <p:sp>
            <p:nvSpPr>
              <p:cNvPr id="23" name="TextBox 22">
                <a:extLst>
                  <a:ext uri="{FF2B5EF4-FFF2-40B4-BE49-F238E27FC236}">
                    <a16:creationId xmlns:a16="http://schemas.microsoft.com/office/drawing/2014/main" id="{27EE9A2B-A9AE-6AEF-70B8-237A54E7362D}"/>
                  </a:ext>
                </a:extLst>
              </p:cNvPr>
              <p:cNvSpPr txBox="1"/>
              <p:nvPr/>
            </p:nvSpPr>
            <p:spPr>
              <a:xfrm>
                <a:off x="5641678" y="2218702"/>
                <a:ext cx="4459705" cy="1569660"/>
              </a:xfrm>
              <a:prstGeom prst="rect">
                <a:avLst/>
              </a:prstGeom>
              <a:noFill/>
            </p:spPr>
            <p:txBody>
              <a:bodyPr wrap="square" rtlCol="0">
                <a:spAutoFit/>
              </a:bodyPr>
              <a:lstStyle/>
              <a:p>
                <a:r>
                  <a:rPr lang="en-IN" sz="4800" dirty="0">
                    <a:latin typeface="Times New Roman" panose="02020603050405020304" pitchFamily="18" charset="0"/>
                    <a:cs typeface="Times New Roman" panose="02020603050405020304" pitchFamily="18" charset="0"/>
                  </a:rPr>
                  <a:t>TRANSFORMS CHAT DATA</a:t>
                </a:r>
              </a:p>
            </p:txBody>
          </p:sp>
        </p:grpSp>
        <p:sp>
          <p:nvSpPr>
            <p:cNvPr id="27" name="TextBox 26">
              <a:extLst>
                <a:ext uri="{FF2B5EF4-FFF2-40B4-BE49-F238E27FC236}">
                  <a16:creationId xmlns:a16="http://schemas.microsoft.com/office/drawing/2014/main" id="{99A20C85-6D9B-9DF0-DE04-16941870A776}"/>
                </a:ext>
              </a:extLst>
            </p:cNvPr>
            <p:cNvSpPr txBox="1"/>
            <p:nvPr/>
          </p:nvSpPr>
          <p:spPr>
            <a:xfrm>
              <a:off x="10771776" y="5066510"/>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1</a:t>
              </a:r>
            </a:p>
          </p:txBody>
        </p:sp>
      </p:grpSp>
      <p:grpSp>
        <p:nvGrpSpPr>
          <p:cNvPr id="4" name="Group 3">
            <a:extLst>
              <a:ext uri="{FF2B5EF4-FFF2-40B4-BE49-F238E27FC236}">
                <a16:creationId xmlns:a16="http://schemas.microsoft.com/office/drawing/2014/main" id="{A4031691-F5ED-8749-4CF0-4F5D2BAFB0C8}"/>
              </a:ext>
            </a:extLst>
          </p:cNvPr>
          <p:cNvGrpSpPr/>
          <p:nvPr/>
        </p:nvGrpSpPr>
        <p:grpSpPr>
          <a:xfrm>
            <a:off x="-7745551" y="32355"/>
            <a:ext cx="11529243" cy="6858000"/>
            <a:chOff x="-3785" y="8102"/>
            <a:chExt cx="11529243" cy="6858000"/>
          </a:xfrm>
        </p:grpSpPr>
        <p:grpSp>
          <p:nvGrpSpPr>
            <p:cNvPr id="5" name="Group 4">
              <a:extLst>
                <a:ext uri="{FF2B5EF4-FFF2-40B4-BE49-F238E27FC236}">
                  <a16:creationId xmlns:a16="http://schemas.microsoft.com/office/drawing/2014/main" id="{A900399E-F9FB-4CF4-B48D-78E30F08ED00}"/>
                </a:ext>
              </a:extLst>
            </p:cNvPr>
            <p:cNvGrpSpPr/>
            <p:nvPr/>
          </p:nvGrpSpPr>
          <p:grpSpPr>
            <a:xfrm>
              <a:off x="-3785" y="8102"/>
              <a:ext cx="11529243" cy="6858000"/>
              <a:chOff x="-3785" y="8102"/>
              <a:chExt cx="11529243" cy="6858000"/>
            </a:xfrm>
          </p:grpSpPr>
          <p:sp>
            <p:nvSpPr>
              <p:cNvPr id="14" name="Rectangle 13">
                <a:extLst>
                  <a:ext uri="{FF2B5EF4-FFF2-40B4-BE49-F238E27FC236}">
                    <a16:creationId xmlns:a16="http://schemas.microsoft.com/office/drawing/2014/main" id="{A8CD4B48-1B8D-E743-CBA8-6E9E33682375}"/>
                  </a:ext>
                </a:extLst>
              </p:cNvPr>
              <p:cNvSpPr/>
              <p:nvPr/>
            </p:nvSpPr>
            <p:spPr>
              <a:xfrm>
                <a:off x="-3785" y="8102"/>
                <a:ext cx="10711543" cy="6858000"/>
              </a:xfrm>
              <a:prstGeom prst="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Rectangle: Rounded Corners 14">
                <a:extLst>
                  <a:ext uri="{FF2B5EF4-FFF2-40B4-BE49-F238E27FC236}">
                    <a16:creationId xmlns:a16="http://schemas.microsoft.com/office/drawing/2014/main" id="{26BBBBA4-F526-31BB-8489-269D96EB5920}"/>
                  </a:ext>
                </a:extLst>
              </p:cNvPr>
              <p:cNvSpPr/>
              <p:nvPr/>
            </p:nvSpPr>
            <p:spPr>
              <a:xfrm>
                <a:off x="10520623" y="3888712"/>
                <a:ext cx="1004835" cy="753626"/>
              </a:xfrm>
              <a:prstGeom prst="round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6" name="Group 5">
              <a:extLst>
                <a:ext uri="{FF2B5EF4-FFF2-40B4-BE49-F238E27FC236}">
                  <a16:creationId xmlns:a16="http://schemas.microsoft.com/office/drawing/2014/main" id="{371C3EDE-CA51-A606-F962-DF35D14BE6F7}"/>
                </a:ext>
              </a:extLst>
            </p:cNvPr>
            <p:cNvGrpSpPr/>
            <p:nvPr/>
          </p:nvGrpSpPr>
          <p:grpSpPr>
            <a:xfrm>
              <a:off x="5935579" y="674104"/>
              <a:ext cx="4789840" cy="3797386"/>
              <a:chOff x="5935579" y="674104"/>
              <a:chExt cx="4789840" cy="3797386"/>
            </a:xfrm>
          </p:grpSpPr>
          <p:sp>
            <p:nvSpPr>
              <p:cNvPr id="10" name="TextBox 9">
                <a:extLst>
                  <a:ext uri="{FF2B5EF4-FFF2-40B4-BE49-F238E27FC236}">
                    <a16:creationId xmlns:a16="http://schemas.microsoft.com/office/drawing/2014/main" id="{2F59D489-58CD-47B1-7B9D-F8888F18FFA1}"/>
                  </a:ext>
                </a:extLst>
              </p:cNvPr>
              <p:cNvSpPr txBox="1"/>
              <p:nvPr/>
            </p:nvSpPr>
            <p:spPr>
              <a:xfrm>
                <a:off x="5935579" y="674104"/>
                <a:ext cx="3962400"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A45E0906-AEEF-07CC-9841-60A1DBCEA61A}"/>
                  </a:ext>
                </a:extLst>
              </p:cNvPr>
              <p:cNvSpPr txBox="1"/>
              <p:nvPr/>
            </p:nvSpPr>
            <p:spPr>
              <a:xfrm>
                <a:off x="5935579" y="2023931"/>
                <a:ext cx="3962400" cy="523220"/>
              </a:xfrm>
              <a:prstGeom prst="rect">
                <a:avLst/>
              </a:prstGeom>
              <a:noFill/>
            </p:spPr>
            <p:txBody>
              <a:bodyPr wrap="square" rtlCol="0">
                <a:spAutoFit/>
              </a:bodyPr>
              <a:lstStyle/>
              <a:p>
                <a:endParaRPr lang="en-IN" sz="28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AD4181EF-1DDB-C4DA-3A97-ED9494770E12}"/>
                  </a:ext>
                </a:extLst>
              </p:cNvPr>
              <p:cNvSpPr txBox="1"/>
              <p:nvPr/>
            </p:nvSpPr>
            <p:spPr>
              <a:xfrm>
                <a:off x="5935579" y="3227699"/>
                <a:ext cx="3962400" cy="523220"/>
              </a:xfrm>
              <a:prstGeom prst="rect">
                <a:avLst/>
              </a:prstGeom>
              <a:noFill/>
            </p:spPr>
            <p:txBody>
              <a:bodyPr wrap="square" rtlCol="0">
                <a:spAutoFit/>
              </a:bodyPr>
              <a:lstStyle/>
              <a:p>
                <a:endParaRPr lang="en-IN" sz="28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1B2A7562-6C8F-C42A-C960-C67E36A97A21}"/>
                  </a:ext>
                </a:extLst>
              </p:cNvPr>
              <p:cNvSpPr txBox="1"/>
              <p:nvPr/>
            </p:nvSpPr>
            <p:spPr>
              <a:xfrm>
                <a:off x="6763019" y="2901830"/>
                <a:ext cx="3962400" cy="1569660"/>
              </a:xfrm>
              <a:prstGeom prst="rect">
                <a:avLst/>
              </a:prstGeom>
              <a:noFill/>
            </p:spPr>
            <p:txBody>
              <a:bodyPr wrap="square" rtlCol="0">
                <a:spAutoFit/>
              </a:bodyPr>
              <a:lstStyle/>
              <a:p>
                <a:r>
                  <a:rPr lang="en-IN" sz="4800" dirty="0">
                    <a:latin typeface="Times New Roman" panose="02020603050405020304" pitchFamily="18" charset="0"/>
                    <a:cs typeface="Times New Roman" panose="02020603050405020304" pitchFamily="18" charset="0"/>
                  </a:rPr>
                  <a:t>MESSAGE METRICS</a:t>
                </a:r>
              </a:p>
            </p:txBody>
          </p:sp>
        </p:grpSp>
        <p:sp>
          <p:nvSpPr>
            <p:cNvPr id="9" name="TextBox 8">
              <a:extLst>
                <a:ext uri="{FF2B5EF4-FFF2-40B4-BE49-F238E27FC236}">
                  <a16:creationId xmlns:a16="http://schemas.microsoft.com/office/drawing/2014/main" id="{41331532-1772-7E3D-A987-8DF45786150C}"/>
                </a:ext>
              </a:extLst>
            </p:cNvPr>
            <p:cNvSpPr txBox="1"/>
            <p:nvPr/>
          </p:nvSpPr>
          <p:spPr>
            <a:xfrm>
              <a:off x="10825552" y="3888712"/>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2</a:t>
              </a:r>
            </a:p>
          </p:txBody>
        </p:sp>
      </p:grpSp>
      <p:grpSp>
        <p:nvGrpSpPr>
          <p:cNvPr id="16" name="Group 15">
            <a:extLst>
              <a:ext uri="{FF2B5EF4-FFF2-40B4-BE49-F238E27FC236}">
                <a16:creationId xmlns:a16="http://schemas.microsoft.com/office/drawing/2014/main" id="{0898B973-91B5-A164-8A6B-69542090B018}"/>
              </a:ext>
            </a:extLst>
          </p:cNvPr>
          <p:cNvGrpSpPr/>
          <p:nvPr/>
        </p:nvGrpSpPr>
        <p:grpSpPr>
          <a:xfrm>
            <a:off x="-8296729" y="59163"/>
            <a:ext cx="11234266" cy="6858000"/>
            <a:chOff x="342380" y="131539"/>
            <a:chExt cx="11234266" cy="6858000"/>
          </a:xfrm>
        </p:grpSpPr>
        <p:grpSp>
          <p:nvGrpSpPr>
            <p:cNvPr id="17" name="Group 16">
              <a:extLst>
                <a:ext uri="{FF2B5EF4-FFF2-40B4-BE49-F238E27FC236}">
                  <a16:creationId xmlns:a16="http://schemas.microsoft.com/office/drawing/2014/main" id="{2858F6B6-CEE1-F85B-BE9B-00EDFC640495}"/>
                </a:ext>
              </a:extLst>
            </p:cNvPr>
            <p:cNvGrpSpPr/>
            <p:nvPr/>
          </p:nvGrpSpPr>
          <p:grpSpPr>
            <a:xfrm>
              <a:off x="342380" y="131539"/>
              <a:ext cx="11234266" cy="6858000"/>
              <a:chOff x="342380" y="131539"/>
              <a:chExt cx="11234266" cy="6858000"/>
            </a:xfrm>
          </p:grpSpPr>
          <p:sp>
            <p:nvSpPr>
              <p:cNvPr id="26" name="Rectangle 25">
                <a:extLst>
                  <a:ext uri="{FF2B5EF4-FFF2-40B4-BE49-F238E27FC236}">
                    <a16:creationId xmlns:a16="http://schemas.microsoft.com/office/drawing/2014/main" id="{7A35EE92-AA64-D372-427D-A76CB59D30E3}"/>
                  </a:ext>
                </a:extLst>
              </p:cNvPr>
              <p:cNvSpPr/>
              <p:nvPr/>
            </p:nvSpPr>
            <p:spPr>
              <a:xfrm>
                <a:off x="342380" y="131539"/>
                <a:ext cx="10711543" cy="6858000"/>
              </a:xfrm>
              <a:prstGeom prst="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Rectangle: Rounded Corners 27">
                <a:extLst>
                  <a:ext uri="{FF2B5EF4-FFF2-40B4-BE49-F238E27FC236}">
                    <a16:creationId xmlns:a16="http://schemas.microsoft.com/office/drawing/2014/main" id="{47761A2C-D73A-922C-91A9-2647861C8BEA}"/>
                  </a:ext>
                </a:extLst>
              </p:cNvPr>
              <p:cNvSpPr/>
              <p:nvPr/>
            </p:nvSpPr>
            <p:spPr>
              <a:xfrm>
                <a:off x="10571811" y="2842941"/>
                <a:ext cx="1004835" cy="753626"/>
              </a:xfrm>
              <a:prstGeom prst="round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18" name="Group 17">
              <a:extLst>
                <a:ext uri="{FF2B5EF4-FFF2-40B4-BE49-F238E27FC236}">
                  <a16:creationId xmlns:a16="http://schemas.microsoft.com/office/drawing/2014/main" id="{996E181E-C85E-3025-1007-E5962ABA10B8}"/>
                </a:ext>
              </a:extLst>
            </p:cNvPr>
            <p:cNvGrpSpPr/>
            <p:nvPr/>
          </p:nvGrpSpPr>
          <p:grpSpPr>
            <a:xfrm>
              <a:off x="5942463" y="756036"/>
              <a:ext cx="4433784" cy="3316152"/>
              <a:chOff x="5878294" y="473896"/>
              <a:chExt cx="4433784" cy="3316152"/>
            </a:xfrm>
          </p:grpSpPr>
          <p:sp>
            <p:nvSpPr>
              <p:cNvPr id="20" name="TextBox 19">
                <a:extLst>
                  <a:ext uri="{FF2B5EF4-FFF2-40B4-BE49-F238E27FC236}">
                    <a16:creationId xmlns:a16="http://schemas.microsoft.com/office/drawing/2014/main" id="{7F9ABBAA-214F-280B-C0FF-5618641AE766}"/>
                  </a:ext>
                </a:extLst>
              </p:cNvPr>
              <p:cNvSpPr txBox="1"/>
              <p:nvPr/>
            </p:nvSpPr>
            <p:spPr>
              <a:xfrm>
                <a:off x="6192252" y="473896"/>
                <a:ext cx="3753853"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24" name="TextBox 23">
                <a:extLst>
                  <a:ext uri="{FF2B5EF4-FFF2-40B4-BE49-F238E27FC236}">
                    <a16:creationId xmlns:a16="http://schemas.microsoft.com/office/drawing/2014/main" id="{81E67CBA-68CC-9376-EE17-24B491AE51CE}"/>
                  </a:ext>
                </a:extLst>
              </p:cNvPr>
              <p:cNvSpPr txBox="1"/>
              <p:nvPr/>
            </p:nvSpPr>
            <p:spPr>
              <a:xfrm>
                <a:off x="6192251" y="1909078"/>
                <a:ext cx="3753853" cy="461665"/>
              </a:xfrm>
              <a:prstGeom prst="rect">
                <a:avLst/>
              </a:prstGeom>
              <a:noFill/>
            </p:spPr>
            <p:txBody>
              <a:bodyPr wrap="square" rtlCol="0">
                <a:spAutoFit/>
              </a:bodyPr>
              <a:lstStyle/>
              <a:p>
                <a:endParaRPr lang="en-IN" sz="2400" dirty="0">
                  <a:latin typeface="Times New Roman" panose="02020603050405020304" pitchFamily="18" charset="0"/>
                  <a:cs typeface="Times New Roman" panose="02020603050405020304" pitchFamily="18" charset="0"/>
                </a:endParaRPr>
              </a:p>
            </p:txBody>
          </p:sp>
          <p:sp>
            <p:nvSpPr>
              <p:cNvPr id="25" name="TextBox 24">
                <a:extLst>
                  <a:ext uri="{FF2B5EF4-FFF2-40B4-BE49-F238E27FC236}">
                    <a16:creationId xmlns:a16="http://schemas.microsoft.com/office/drawing/2014/main" id="{1DAD0DCC-D859-A8D8-7EF2-44E5DCDC24BC}"/>
                  </a:ext>
                </a:extLst>
              </p:cNvPr>
              <p:cNvSpPr txBox="1"/>
              <p:nvPr/>
            </p:nvSpPr>
            <p:spPr>
              <a:xfrm>
                <a:off x="5878294" y="2220388"/>
                <a:ext cx="4433784" cy="1569660"/>
              </a:xfrm>
              <a:prstGeom prst="rect">
                <a:avLst/>
              </a:prstGeom>
              <a:noFill/>
            </p:spPr>
            <p:txBody>
              <a:bodyPr wrap="square" rtlCol="0">
                <a:spAutoFit/>
              </a:bodyPr>
              <a:lstStyle/>
              <a:p>
                <a:r>
                  <a:rPr lang="en-IN" sz="4800" dirty="0">
                    <a:latin typeface="Times New Roman" panose="02020603050405020304" pitchFamily="18" charset="0"/>
                    <a:cs typeface="Times New Roman" panose="02020603050405020304" pitchFamily="18" charset="0"/>
                  </a:rPr>
                  <a:t>USER ENGAGEMENT</a:t>
                </a:r>
              </a:p>
            </p:txBody>
          </p:sp>
        </p:grpSp>
        <p:sp>
          <p:nvSpPr>
            <p:cNvPr id="19" name="TextBox 18">
              <a:extLst>
                <a:ext uri="{FF2B5EF4-FFF2-40B4-BE49-F238E27FC236}">
                  <a16:creationId xmlns:a16="http://schemas.microsoft.com/office/drawing/2014/main" id="{BBAB491B-EC55-9DCF-2592-DDD53F4C299C}"/>
                </a:ext>
              </a:extLst>
            </p:cNvPr>
            <p:cNvSpPr txBox="1"/>
            <p:nvPr/>
          </p:nvSpPr>
          <p:spPr>
            <a:xfrm>
              <a:off x="10918593" y="284294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3</a:t>
              </a:r>
            </a:p>
          </p:txBody>
        </p:sp>
      </p:grpSp>
      <p:grpSp>
        <p:nvGrpSpPr>
          <p:cNvPr id="29" name="Group 28">
            <a:extLst>
              <a:ext uri="{FF2B5EF4-FFF2-40B4-BE49-F238E27FC236}">
                <a16:creationId xmlns:a16="http://schemas.microsoft.com/office/drawing/2014/main" id="{9602D67E-B0CF-B2CD-801C-CC7BEF80F74A}"/>
              </a:ext>
            </a:extLst>
          </p:cNvPr>
          <p:cNvGrpSpPr/>
          <p:nvPr/>
        </p:nvGrpSpPr>
        <p:grpSpPr>
          <a:xfrm>
            <a:off x="-9097330" y="46462"/>
            <a:ext cx="11451936" cy="6858000"/>
            <a:chOff x="73522" y="165726"/>
            <a:chExt cx="11451936" cy="6858000"/>
          </a:xfrm>
        </p:grpSpPr>
        <p:grpSp>
          <p:nvGrpSpPr>
            <p:cNvPr id="30" name="Group 29">
              <a:extLst>
                <a:ext uri="{FF2B5EF4-FFF2-40B4-BE49-F238E27FC236}">
                  <a16:creationId xmlns:a16="http://schemas.microsoft.com/office/drawing/2014/main" id="{EAEC8166-C2F2-ADC5-398E-D215D6B354A8}"/>
                </a:ext>
              </a:extLst>
            </p:cNvPr>
            <p:cNvGrpSpPr/>
            <p:nvPr/>
          </p:nvGrpSpPr>
          <p:grpSpPr>
            <a:xfrm>
              <a:off x="73522" y="165726"/>
              <a:ext cx="11451936" cy="6858000"/>
              <a:chOff x="73522" y="165726"/>
              <a:chExt cx="11451936" cy="6858000"/>
            </a:xfrm>
          </p:grpSpPr>
          <p:sp>
            <p:nvSpPr>
              <p:cNvPr id="36" name="Rectangle 35">
                <a:extLst>
                  <a:ext uri="{FF2B5EF4-FFF2-40B4-BE49-F238E27FC236}">
                    <a16:creationId xmlns:a16="http://schemas.microsoft.com/office/drawing/2014/main" id="{9786EE21-7E1B-D3A3-800E-F963A1FE4B99}"/>
                  </a:ext>
                </a:extLst>
              </p:cNvPr>
              <p:cNvSpPr/>
              <p:nvPr/>
            </p:nvSpPr>
            <p:spPr>
              <a:xfrm>
                <a:off x="73522" y="165726"/>
                <a:ext cx="10711543" cy="68580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Rectangle: Rounded Corners 36">
                <a:extLst>
                  <a:ext uri="{FF2B5EF4-FFF2-40B4-BE49-F238E27FC236}">
                    <a16:creationId xmlns:a16="http://schemas.microsoft.com/office/drawing/2014/main" id="{56C854AB-38DD-3E72-7C87-D314E53CA90C}"/>
                  </a:ext>
                </a:extLst>
              </p:cNvPr>
              <p:cNvSpPr/>
              <p:nvPr/>
            </p:nvSpPr>
            <p:spPr>
              <a:xfrm>
                <a:off x="10520623" y="1750925"/>
                <a:ext cx="1004835" cy="753626"/>
              </a:xfrm>
              <a:prstGeom prst="round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31" name="Group 30">
              <a:extLst>
                <a:ext uri="{FF2B5EF4-FFF2-40B4-BE49-F238E27FC236}">
                  <a16:creationId xmlns:a16="http://schemas.microsoft.com/office/drawing/2014/main" id="{A299ABCC-4B05-0B87-D14F-460523AC1232}"/>
                </a:ext>
              </a:extLst>
            </p:cNvPr>
            <p:cNvGrpSpPr/>
            <p:nvPr/>
          </p:nvGrpSpPr>
          <p:grpSpPr>
            <a:xfrm>
              <a:off x="5692037" y="673707"/>
              <a:ext cx="4267200" cy="2428299"/>
              <a:chOff x="5692037" y="673707"/>
              <a:chExt cx="4267200" cy="2428299"/>
            </a:xfrm>
          </p:grpSpPr>
          <p:sp>
            <p:nvSpPr>
              <p:cNvPr id="34" name="TextBox 33">
                <a:extLst>
                  <a:ext uri="{FF2B5EF4-FFF2-40B4-BE49-F238E27FC236}">
                    <a16:creationId xmlns:a16="http://schemas.microsoft.com/office/drawing/2014/main" id="{F9D7AE88-D5EB-2568-0838-8E79DC8B8C01}"/>
                  </a:ext>
                </a:extLst>
              </p:cNvPr>
              <p:cNvSpPr txBox="1"/>
              <p:nvPr/>
            </p:nvSpPr>
            <p:spPr>
              <a:xfrm>
                <a:off x="5772248" y="673707"/>
                <a:ext cx="4106779"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35" name="TextBox 34">
                <a:extLst>
                  <a:ext uri="{FF2B5EF4-FFF2-40B4-BE49-F238E27FC236}">
                    <a16:creationId xmlns:a16="http://schemas.microsoft.com/office/drawing/2014/main" id="{24BB4C2A-375F-3BBA-C92B-49F8BEB41027}"/>
                  </a:ext>
                </a:extLst>
              </p:cNvPr>
              <p:cNvSpPr txBox="1"/>
              <p:nvPr/>
            </p:nvSpPr>
            <p:spPr>
              <a:xfrm>
                <a:off x="5692037" y="1901677"/>
                <a:ext cx="4267200" cy="1200329"/>
              </a:xfrm>
              <a:prstGeom prst="rect">
                <a:avLst/>
              </a:prstGeom>
              <a:noFill/>
            </p:spPr>
            <p:txBody>
              <a:bodyPr wrap="square" rtlCol="0">
                <a:spAutoFit/>
              </a:bodyPr>
              <a:lstStyle/>
              <a:p>
                <a:r>
                  <a:rPr lang="en-IN" sz="3600" dirty="0">
                    <a:latin typeface="Times New Roman" panose="02020603050405020304" pitchFamily="18" charset="0"/>
                    <a:cs typeface="Times New Roman" panose="02020603050405020304" pitchFamily="18" charset="0"/>
                  </a:rPr>
                  <a:t>IMPROVES COMMUNICATION</a:t>
                </a:r>
              </a:p>
            </p:txBody>
          </p:sp>
        </p:grpSp>
        <p:sp>
          <p:nvSpPr>
            <p:cNvPr id="33" name="TextBox 32">
              <a:extLst>
                <a:ext uri="{FF2B5EF4-FFF2-40B4-BE49-F238E27FC236}">
                  <a16:creationId xmlns:a16="http://schemas.microsoft.com/office/drawing/2014/main" id="{B1E3365D-A01D-C35F-E120-6D43DC0702CB}"/>
                </a:ext>
              </a:extLst>
            </p:cNvPr>
            <p:cNvSpPr txBox="1"/>
            <p:nvPr/>
          </p:nvSpPr>
          <p:spPr>
            <a:xfrm>
              <a:off x="10730092" y="1750925"/>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4</a:t>
              </a:r>
            </a:p>
          </p:txBody>
        </p:sp>
      </p:grpSp>
      <p:grpSp>
        <p:nvGrpSpPr>
          <p:cNvPr id="38" name="Group 37">
            <a:extLst>
              <a:ext uri="{FF2B5EF4-FFF2-40B4-BE49-F238E27FC236}">
                <a16:creationId xmlns:a16="http://schemas.microsoft.com/office/drawing/2014/main" id="{0CCAEAFE-BBD8-C0C9-F65D-AEA9B38C8589}"/>
              </a:ext>
            </a:extLst>
          </p:cNvPr>
          <p:cNvGrpSpPr/>
          <p:nvPr/>
        </p:nvGrpSpPr>
        <p:grpSpPr>
          <a:xfrm>
            <a:off x="-9887832" y="18171"/>
            <a:ext cx="11473873" cy="6858000"/>
            <a:chOff x="51584" y="-66903"/>
            <a:chExt cx="11473873" cy="6858000"/>
          </a:xfrm>
        </p:grpSpPr>
        <p:grpSp>
          <p:nvGrpSpPr>
            <p:cNvPr id="39" name="Group 38">
              <a:extLst>
                <a:ext uri="{FF2B5EF4-FFF2-40B4-BE49-F238E27FC236}">
                  <a16:creationId xmlns:a16="http://schemas.microsoft.com/office/drawing/2014/main" id="{5BE1FDD2-447E-132A-3B97-4905253FE193}"/>
                </a:ext>
              </a:extLst>
            </p:cNvPr>
            <p:cNvGrpSpPr/>
            <p:nvPr/>
          </p:nvGrpSpPr>
          <p:grpSpPr>
            <a:xfrm>
              <a:off x="51584" y="-66903"/>
              <a:ext cx="11473873" cy="6858000"/>
              <a:chOff x="51584" y="-66903"/>
              <a:chExt cx="11473873" cy="6858000"/>
            </a:xfrm>
          </p:grpSpPr>
          <p:sp>
            <p:nvSpPr>
              <p:cNvPr id="44" name="Rectangle 43">
                <a:extLst>
                  <a:ext uri="{FF2B5EF4-FFF2-40B4-BE49-F238E27FC236}">
                    <a16:creationId xmlns:a16="http://schemas.microsoft.com/office/drawing/2014/main" id="{75392A88-AFEF-A9BA-A902-7F88EC1FDFDC}"/>
                  </a:ext>
                </a:extLst>
              </p:cNvPr>
              <p:cNvSpPr/>
              <p:nvPr/>
            </p:nvSpPr>
            <p:spPr>
              <a:xfrm>
                <a:off x="51584" y="-66903"/>
                <a:ext cx="10711543" cy="6858000"/>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5" name="Rectangle: Rounded Corners 44">
                <a:extLst>
                  <a:ext uri="{FF2B5EF4-FFF2-40B4-BE49-F238E27FC236}">
                    <a16:creationId xmlns:a16="http://schemas.microsoft.com/office/drawing/2014/main" id="{C519DE58-6A3A-4C70-532E-B124FE8DFA86}"/>
                  </a:ext>
                </a:extLst>
              </p:cNvPr>
              <p:cNvSpPr/>
              <p:nvPr/>
            </p:nvSpPr>
            <p:spPr>
              <a:xfrm>
                <a:off x="10520622" y="653143"/>
                <a:ext cx="1004835" cy="753626"/>
              </a:xfrm>
              <a:prstGeom prst="round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40" name="Group 39">
              <a:extLst>
                <a:ext uri="{FF2B5EF4-FFF2-40B4-BE49-F238E27FC236}">
                  <a16:creationId xmlns:a16="http://schemas.microsoft.com/office/drawing/2014/main" id="{9AF9858E-9AB2-D81B-3305-B3093C9F5D2E}"/>
                </a:ext>
              </a:extLst>
            </p:cNvPr>
            <p:cNvGrpSpPr/>
            <p:nvPr/>
          </p:nvGrpSpPr>
          <p:grpSpPr>
            <a:xfrm>
              <a:off x="5772246" y="653143"/>
              <a:ext cx="4267200" cy="1934924"/>
              <a:chOff x="5772246" y="653143"/>
              <a:chExt cx="4267200" cy="1934924"/>
            </a:xfrm>
          </p:grpSpPr>
          <p:sp>
            <p:nvSpPr>
              <p:cNvPr id="42" name="TextBox 41">
                <a:extLst>
                  <a:ext uri="{FF2B5EF4-FFF2-40B4-BE49-F238E27FC236}">
                    <a16:creationId xmlns:a16="http://schemas.microsoft.com/office/drawing/2014/main" id="{51BB936F-0378-B10F-4F78-C7A3EC8686CA}"/>
                  </a:ext>
                </a:extLst>
              </p:cNvPr>
              <p:cNvSpPr txBox="1"/>
              <p:nvPr/>
            </p:nvSpPr>
            <p:spPr>
              <a:xfrm>
                <a:off x="5772246" y="653143"/>
                <a:ext cx="4106779"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43" name="TextBox 42">
                <a:extLst>
                  <a:ext uri="{FF2B5EF4-FFF2-40B4-BE49-F238E27FC236}">
                    <a16:creationId xmlns:a16="http://schemas.microsoft.com/office/drawing/2014/main" id="{5D7D47A8-7C79-A230-EAA2-362A06E5419E}"/>
                  </a:ext>
                </a:extLst>
              </p:cNvPr>
              <p:cNvSpPr txBox="1"/>
              <p:nvPr/>
            </p:nvSpPr>
            <p:spPr>
              <a:xfrm>
                <a:off x="5772246" y="2064847"/>
                <a:ext cx="4267200" cy="523220"/>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USER FRIENDLY</a:t>
                </a:r>
              </a:p>
            </p:txBody>
          </p:sp>
        </p:grpSp>
        <p:sp>
          <p:nvSpPr>
            <p:cNvPr id="41" name="TextBox 40">
              <a:extLst>
                <a:ext uri="{FF2B5EF4-FFF2-40B4-BE49-F238E27FC236}">
                  <a16:creationId xmlns:a16="http://schemas.microsoft.com/office/drawing/2014/main" id="{5F71A310-9E76-F052-A0FE-8993981CB169}"/>
                </a:ext>
              </a:extLst>
            </p:cNvPr>
            <p:cNvSpPr txBox="1"/>
            <p:nvPr/>
          </p:nvSpPr>
          <p:spPr>
            <a:xfrm>
              <a:off x="10878501" y="62611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5</a:t>
              </a:r>
            </a:p>
          </p:txBody>
        </p:sp>
      </p:grpSp>
      <p:sp>
        <p:nvSpPr>
          <p:cNvPr id="48" name="TextBox 47">
            <a:extLst>
              <a:ext uri="{FF2B5EF4-FFF2-40B4-BE49-F238E27FC236}">
                <a16:creationId xmlns:a16="http://schemas.microsoft.com/office/drawing/2014/main" id="{A74C488E-386D-E52B-FBBC-BC1D16155E54}"/>
              </a:ext>
            </a:extLst>
          </p:cNvPr>
          <p:cNvSpPr txBox="1"/>
          <p:nvPr/>
        </p:nvSpPr>
        <p:spPr>
          <a:xfrm>
            <a:off x="5327742" y="2986008"/>
            <a:ext cx="5736910" cy="1107996"/>
          </a:xfrm>
          <a:prstGeom prst="rect">
            <a:avLst/>
          </a:prstGeom>
          <a:noFill/>
        </p:spPr>
        <p:txBody>
          <a:bodyPr wrap="square" rtlCol="0">
            <a:spAutoFit/>
          </a:bodyPr>
          <a:lstStyle/>
          <a:p>
            <a:r>
              <a:rPr lang="en-IN" sz="6600" dirty="0">
                <a:latin typeface="Times New Roman" panose="02020603050405020304" pitchFamily="18" charset="0"/>
                <a:cs typeface="Times New Roman" panose="02020603050405020304" pitchFamily="18" charset="0"/>
              </a:rPr>
              <a:t>CONCLUSION</a:t>
            </a:r>
          </a:p>
        </p:txBody>
      </p:sp>
    </p:spTree>
    <p:extLst>
      <p:ext uri="{BB962C8B-B14F-4D97-AF65-F5344CB8AC3E}">
        <p14:creationId xmlns:p14="http://schemas.microsoft.com/office/powerpoint/2010/main" val="15727089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additive="base">
                                        <p:cTn id="7" dur="500" fill="hold"/>
                                        <p:tgtEl>
                                          <p:spTgt spid="48"/>
                                        </p:tgtEl>
                                        <p:attrNameLst>
                                          <p:attrName>ppt_x</p:attrName>
                                        </p:attrNameLst>
                                      </p:cBhvr>
                                      <p:tavLst>
                                        <p:tav tm="0">
                                          <p:val>
                                            <p:strVal val="#ppt_x"/>
                                          </p:val>
                                        </p:tav>
                                        <p:tav tm="100000">
                                          <p:val>
                                            <p:strVal val="#ppt_x"/>
                                          </p:val>
                                        </p:tav>
                                      </p:tavLst>
                                    </p:anim>
                                    <p:anim calcmode="lin" valueType="num">
                                      <p:cBhvr additive="base">
                                        <p:cTn id="8"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6">
            <a:lumMod val="50000"/>
          </a:schemeClr>
        </a:solidFill>
        <a:effectLst/>
      </p:bgPr>
    </p:bg>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id="{FC964E6A-2C35-3B4B-7ECE-88D25C25138F}"/>
              </a:ext>
            </a:extLst>
          </p:cNvPr>
          <p:cNvGrpSpPr/>
          <p:nvPr/>
        </p:nvGrpSpPr>
        <p:grpSpPr>
          <a:xfrm>
            <a:off x="0" y="-59163"/>
            <a:ext cx="11645094" cy="6858000"/>
            <a:chOff x="0" y="0"/>
            <a:chExt cx="11645094" cy="6858000"/>
          </a:xfrm>
        </p:grpSpPr>
        <p:grpSp>
          <p:nvGrpSpPr>
            <p:cNvPr id="8" name="Group 7">
              <a:extLst>
                <a:ext uri="{FF2B5EF4-FFF2-40B4-BE49-F238E27FC236}">
                  <a16:creationId xmlns:a16="http://schemas.microsoft.com/office/drawing/2014/main" id="{4FBCDA3B-060D-4037-48D0-C76797BC7C08}"/>
                </a:ext>
              </a:extLst>
            </p:cNvPr>
            <p:cNvGrpSpPr/>
            <p:nvPr/>
          </p:nvGrpSpPr>
          <p:grpSpPr>
            <a:xfrm>
              <a:off x="0" y="0"/>
              <a:ext cx="11645094" cy="6858000"/>
              <a:chOff x="1678" y="0"/>
              <a:chExt cx="11645094" cy="6858000"/>
            </a:xfrm>
          </p:grpSpPr>
          <p:sp>
            <p:nvSpPr>
              <p:cNvPr id="2" name="Rectangle 1">
                <a:extLst>
                  <a:ext uri="{FF2B5EF4-FFF2-40B4-BE49-F238E27FC236}">
                    <a16:creationId xmlns:a16="http://schemas.microsoft.com/office/drawing/2014/main" id="{9163069C-B4D3-FDAC-3611-CA5395395734}"/>
                  </a:ext>
                </a:extLst>
              </p:cNvPr>
              <p:cNvSpPr/>
              <p:nvPr/>
            </p:nvSpPr>
            <p:spPr>
              <a:xfrm>
                <a:off x="1678" y="0"/>
                <a:ext cx="10711543" cy="68580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Rectangle: Rounded Corners 2">
                <a:extLst>
                  <a:ext uri="{FF2B5EF4-FFF2-40B4-BE49-F238E27FC236}">
                    <a16:creationId xmlns:a16="http://schemas.microsoft.com/office/drawing/2014/main" id="{072490DC-DCD3-65E7-37DA-13180B64135A}"/>
                  </a:ext>
                </a:extLst>
              </p:cNvPr>
              <p:cNvSpPr/>
              <p:nvPr/>
            </p:nvSpPr>
            <p:spPr>
              <a:xfrm>
                <a:off x="10641937" y="5065469"/>
                <a:ext cx="1004835" cy="753626"/>
              </a:xfrm>
              <a:prstGeom prst="round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7" name="Group 6">
              <a:extLst>
                <a:ext uri="{FF2B5EF4-FFF2-40B4-BE49-F238E27FC236}">
                  <a16:creationId xmlns:a16="http://schemas.microsoft.com/office/drawing/2014/main" id="{1766BF11-023A-1576-6989-8BB0F0698668}"/>
                </a:ext>
              </a:extLst>
            </p:cNvPr>
            <p:cNvGrpSpPr/>
            <p:nvPr/>
          </p:nvGrpSpPr>
          <p:grpSpPr>
            <a:xfrm>
              <a:off x="5665591" y="860707"/>
              <a:ext cx="4575497" cy="3353123"/>
              <a:chOff x="5525886" y="435239"/>
              <a:chExt cx="4575497" cy="3353123"/>
            </a:xfrm>
          </p:grpSpPr>
          <p:sp>
            <p:nvSpPr>
              <p:cNvPr id="21" name="TextBox 20">
                <a:extLst>
                  <a:ext uri="{FF2B5EF4-FFF2-40B4-BE49-F238E27FC236}">
                    <a16:creationId xmlns:a16="http://schemas.microsoft.com/office/drawing/2014/main" id="{9A68782A-19BC-96E8-DCCC-0A4BEC41F4C3}"/>
                  </a:ext>
                </a:extLst>
              </p:cNvPr>
              <p:cNvSpPr txBox="1"/>
              <p:nvPr/>
            </p:nvSpPr>
            <p:spPr>
              <a:xfrm>
                <a:off x="5525886" y="435239"/>
                <a:ext cx="4459705" cy="523220"/>
              </a:xfrm>
              <a:prstGeom prst="rect">
                <a:avLst/>
              </a:prstGeom>
              <a:noFill/>
            </p:spPr>
            <p:txBody>
              <a:bodyPr wrap="square" rtlCol="0">
                <a:spAutoFit/>
              </a:bodyPr>
              <a:lstStyle/>
              <a:p>
                <a:endParaRPr lang="en-IN" sz="2800" dirty="0">
                  <a:latin typeface="Times New Roman" panose="02020603050405020304" pitchFamily="18" charset="0"/>
                  <a:cs typeface="Times New Roman" panose="02020603050405020304" pitchFamily="18" charset="0"/>
                </a:endParaRPr>
              </a:p>
            </p:txBody>
          </p:sp>
          <p:sp>
            <p:nvSpPr>
              <p:cNvPr id="22" name="TextBox 21">
                <a:extLst>
                  <a:ext uri="{FF2B5EF4-FFF2-40B4-BE49-F238E27FC236}">
                    <a16:creationId xmlns:a16="http://schemas.microsoft.com/office/drawing/2014/main" id="{ECD2607F-0146-4559-B1CF-C826D1286E10}"/>
                  </a:ext>
                </a:extLst>
              </p:cNvPr>
              <p:cNvSpPr txBox="1"/>
              <p:nvPr/>
            </p:nvSpPr>
            <p:spPr>
              <a:xfrm>
                <a:off x="5525886" y="1327791"/>
                <a:ext cx="4459705" cy="461665"/>
              </a:xfrm>
              <a:prstGeom prst="rect">
                <a:avLst/>
              </a:prstGeom>
              <a:noFill/>
            </p:spPr>
            <p:txBody>
              <a:bodyPr wrap="square" rtlCol="0">
                <a:spAutoFit/>
              </a:bodyPr>
              <a:lstStyle/>
              <a:p>
                <a:endParaRPr lang="en-IN" sz="2400" dirty="0">
                  <a:latin typeface="Times New Roman" panose="02020603050405020304" pitchFamily="18" charset="0"/>
                  <a:cs typeface="Times New Roman" panose="02020603050405020304" pitchFamily="18" charset="0"/>
                </a:endParaRPr>
              </a:p>
            </p:txBody>
          </p:sp>
          <p:sp>
            <p:nvSpPr>
              <p:cNvPr id="23" name="TextBox 22">
                <a:extLst>
                  <a:ext uri="{FF2B5EF4-FFF2-40B4-BE49-F238E27FC236}">
                    <a16:creationId xmlns:a16="http://schemas.microsoft.com/office/drawing/2014/main" id="{27EE9A2B-A9AE-6AEF-70B8-237A54E7362D}"/>
                  </a:ext>
                </a:extLst>
              </p:cNvPr>
              <p:cNvSpPr txBox="1"/>
              <p:nvPr/>
            </p:nvSpPr>
            <p:spPr>
              <a:xfrm>
                <a:off x="5641678" y="2218702"/>
                <a:ext cx="4459705" cy="1569660"/>
              </a:xfrm>
              <a:prstGeom prst="rect">
                <a:avLst/>
              </a:prstGeom>
              <a:noFill/>
            </p:spPr>
            <p:txBody>
              <a:bodyPr wrap="square" rtlCol="0">
                <a:spAutoFit/>
              </a:bodyPr>
              <a:lstStyle/>
              <a:p>
                <a:r>
                  <a:rPr lang="en-IN" sz="4800" dirty="0">
                    <a:latin typeface="Times New Roman" panose="02020603050405020304" pitchFamily="18" charset="0"/>
                    <a:cs typeface="Times New Roman" panose="02020603050405020304" pitchFamily="18" charset="0"/>
                  </a:rPr>
                  <a:t>TRANSFORMS CHAT DATA</a:t>
                </a:r>
              </a:p>
            </p:txBody>
          </p:sp>
        </p:grpSp>
        <p:sp>
          <p:nvSpPr>
            <p:cNvPr id="27" name="TextBox 26">
              <a:extLst>
                <a:ext uri="{FF2B5EF4-FFF2-40B4-BE49-F238E27FC236}">
                  <a16:creationId xmlns:a16="http://schemas.microsoft.com/office/drawing/2014/main" id="{99A20C85-6D9B-9DF0-DE04-16941870A776}"/>
                </a:ext>
              </a:extLst>
            </p:cNvPr>
            <p:cNvSpPr txBox="1"/>
            <p:nvPr/>
          </p:nvSpPr>
          <p:spPr>
            <a:xfrm>
              <a:off x="10771776" y="5066510"/>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1</a:t>
              </a:r>
            </a:p>
          </p:txBody>
        </p:sp>
      </p:grpSp>
      <p:grpSp>
        <p:nvGrpSpPr>
          <p:cNvPr id="4" name="Group 3">
            <a:extLst>
              <a:ext uri="{FF2B5EF4-FFF2-40B4-BE49-F238E27FC236}">
                <a16:creationId xmlns:a16="http://schemas.microsoft.com/office/drawing/2014/main" id="{A4031691-F5ED-8749-4CF0-4F5D2BAFB0C8}"/>
              </a:ext>
            </a:extLst>
          </p:cNvPr>
          <p:cNvGrpSpPr/>
          <p:nvPr/>
        </p:nvGrpSpPr>
        <p:grpSpPr>
          <a:xfrm>
            <a:off x="-7745551" y="32355"/>
            <a:ext cx="11529243" cy="6858000"/>
            <a:chOff x="-3785" y="8102"/>
            <a:chExt cx="11529243" cy="6858000"/>
          </a:xfrm>
        </p:grpSpPr>
        <p:grpSp>
          <p:nvGrpSpPr>
            <p:cNvPr id="5" name="Group 4">
              <a:extLst>
                <a:ext uri="{FF2B5EF4-FFF2-40B4-BE49-F238E27FC236}">
                  <a16:creationId xmlns:a16="http://schemas.microsoft.com/office/drawing/2014/main" id="{A900399E-F9FB-4CF4-B48D-78E30F08ED00}"/>
                </a:ext>
              </a:extLst>
            </p:cNvPr>
            <p:cNvGrpSpPr/>
            <p:nvPr/>
          </p:nvGrpSpPr>
          <p:grpSpPr>
            <a:xfrm>
              <a:off x="-3785" y="8102"/>
              <a:ext cx="11529243" cy="6858000"/>
              <a:chOff x="-3785" y="8102"/>
              <a:chExt cx="11529243" cy="6858000"/>
            </a:xfrm>
          </p:grpSpPr>
          <p:sp>
            <p:nvSpPr>
              <p:cNvPr id="14" name="Rectangle 13">
                <a:extLst>
                  <a:ext uri="{FF2B5EF4-FFF2-40B4-BE49-F238E27FC236}">
                    <a16:creationId xmlns:a16="http://schemas.microsoft.com/office/drawing/2014/main" id="{A8CD4B48-1B8D-E743-CBA8-6E9E33682375}"/>
                  </a:ext>
                </a:extLst>
              </p:cNvPr>
              <p:cNvSpPr/>
              <p:nvPr/>
            </p:nvSpPr>
            <p:spPr>
              <a:xfrm>
                <a:off x="-3785" y="8102"/>
                <a:ext cx="10711543" cy="6858000"/>
              </a:xfrm>
              <a:prstGeom prst="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Rectangle: Rounded Corners 14">
                <a:extLst>
                  <a:ext uri="{FF2B5EF4-FFF2-40B4-BE49-F238E27FC236}">
                    <a16:creationId xmlns:a16="http://schemas.microsoft.com/office/drawing/2014/main" id="{26BBBBA4-F526-31BB-8489-269D96EB5920}"/>
                  </a:ext>
                </a:extLst>
              </p:cNvPr>
              <p:cNvSpPr/>
              <p:nvPr/>
            </p:nvSpPr>
            <p:spPr>
              <a:xfrm>
                <a:off x="10520623" y="3888712"/>
                <a:ext cx="1004835" cy="753626"/>
              </a:xfrm>
              <a:prstGeom prst="round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6" name="Group 5">
              <a:extLst>
                <a:ext uri="{FF2B5EF4-FFF2-40B4-BE49-F238E27FC236}">
                  <a16:creationId xmlns:a16="http://schemas.microsoft.com/office/drawing/2014/main" id="{371C3EDE-CA51-A606-F962-DF35D14BE6F7}"/>
                </a:ext>
              </a:extLst>
            </p:cNvPr>
            <p:cNvGrpSpPr/>
            <p:nvPr/>
          </p:nvGrpSpPr>
          <p:grpSpPr>
            <a:xfrm>
              <a:off x="5935579" y="674104"/>
              <a:ext cx="4789840" cy="3797386"/>
              <a:chOff x="5935579" y="674104"/>
              <a:chExt cx="4789840" cy="3797386"/>
            </a:xfrm>
          </p:grpSpPr>
          <p:sp>
            <p:nvSpPr>
              <p:cNvPr id="10" name="TextBox 9">
                <a:extLst>
                  <a:ext uri="{FF2B5EF4-FFF2-40B4-BE49-F238E27FC236}">
                    <a16:creationId xmlns:a16="http://schemas.microsoft.com/office/drawing/2014/main" id="{2F59D489-58CD-47B1-7B9D-F8888F18FFA1}"/>
                  </a:ext>
                </a:extLst>
              </p:cNvPr>
              <p:cNvSpPr txBox="1"/>
              <p:nvPr/>
            </p:nvSpPr>
            <p:spPr>
              <a:xfrm>
                <a:off x="5935579" y="674104"/>
                <a:ext cx="3962400"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A45E0906-AEEF-07CC-9841-60A1DBCEA61A}"/>
                  </a:ext>
                </a:extLst>
              </p:cNvPr>
              <p:cNvSpPr txBox="1"/>
              <p:nvPr/>
            </p:nvSpPr>
            <p:spPr>
              <a:xfrm>
                <a:off x="5935579" y="2023931"/>
                <a:ext cx="3962400" cy="523220"/>
              </a:xfrm>
              <a:prstGeom prst="rect">
                <a:avLst/>
              </a:prstGeom>
              <a:noFill/>
            </p:spPr>
            <p:txBody>
              <a:bodyPr wrap="square" rtlCol="0">
                <a:spAutoFit/>
              </a:bodyPr>
              <a:lstStyle/>
              <a:p>
                <a:endParaRPr lang="en-IN" sz="28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AD4181EF-1DDB-C4DA-3A97-ED9494770E12}"/>
                  </a:ext>
                </a:extLst>
              </p:cNvPr>
              <p:cNvSpPr txBox="1"/>
              <p:nvPr/>
            </p:nvSpPr>
            <p:spPr>
              <a:xfrm>
                <a:off x="5935579" y="3227699"/>
                <a:ext cx="3962400" cy="523220"/>
              </a:xfrm>
              <a:prstGeom prst="rect">
                <a:avLst/>
              </a:prstGeom>
              <a:noFill/>
            </p:spPr>
            <p:txBody>
              <a:bodyPr wrap="square" rtlCol="0">
                <a:spAutoFit/>
              </a:bodyPr>
              <a:lstStyle/>
              <a:p>
                <a:endParaRPr lang="en-IN" sz="28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1B2A7562-6C8F-C42A-C960-C67E36A97A21}"/>
                  </a:ext>
                </a:extLst>
              </p:cNvPr>
              <p:cNvSpPr txBox="1"/>
              <p:nvPr/>
            </p:nvSpPr>
            <p:spPr>
              <a:xfrm>
                <a:off x="6763019" y="2901830"/>
                <a:ext cx="3962400" cy="1569660"/>
              </a:xfrm>
              <a:prstGeom prst="rect">
                <a:avLst/>
              </a:prstGeom>
              <a:noFill/>
            </p:spPr>
            <p:txBody>
              <a:bodyPr wrap="square" rtlCol="0">
                <a:spAutoFit/>
              </a:bodyPr>
              <a:lstStyle/>
              <a:p>
                <a:r>
                  <a:rPr lang="en-IN" sz="4800" dirty="0">
                    <a:latin typeface="Times New Roman" panose="02020603050405020304" pitchFamily="18" charset="0"/>
                    <a:cs typeface="Times New Roman" panose="02020603050405020304" pitchFamily="18" charset="0"/>
                  </a:rPr>
                  <a:t>MESSAGE METRICS</a:t>
                </a:r>
              </a:p>
            </p:txBody>
          </p:sp>
        </p:grpSp>
        <p:sp>
          <p:nvSpPr>
            <p:cNvPr id="9" name="TextBox 8">
              <a:extLst>
                <a:ext uri="{FF2B5EF4-FFF2-40B4-BE49-F238E27FC236}">
                  <a16:creationId xmlns:a16="http://schemas.microsoft.com/office/drawing/2014/main" id="{41331532-1772-7E3D-A987-8DF45786150C}"/>
                </a:ext>
              </a:extLst>
            </p:cNvPr>
            <p:cNvSpPr txBox="1"/>
            <p:nvPr/>
          </p:nvSpPr>
          <p:spPr>
            <a:xfrm>
              <a:off x="10825552" y="3888712"/>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2</a:t>
              </a:r>
            </a:p>
          </p:txBody>
        </p:sp>
      </p:grpSp>
      <p:grpSp>
        <p:nvGrpSpPr>
          <p:cNvPr id="16" name="Group 15">
            <a:extLst>
              <a:ext uri="{FF2B5EF4-FFF2-40B4-BE49-F238E27FC236}">
                <a16:creationId xmlns:a16="http://schemas.microsoft.com/office/drawing/2014/main" id="{0898B973-91B5-A164-8A6B-69542090B018}"/>
              </a:ext>
            </a:extLst>
          </p:cNvPr>
          <p:cNvGrpSpPr/>
          <p:nvPr/>
        </p:nvGrpSpPr>
        <p:grpSpPr>
          <a:xfrm>
            <a:off x="-8296729" y="59163"/>
            <a:ext cx="11234266" cy="6858000"/>
            <a:chOff x="342380" y="131539"/>
            <a:chExt cx="11234266" cy="6858000"/>
          </a:xfrm>
        </p:grpSpPr>
        <p:grpSp>
          <p:nvGrpSpPr>
            <p:cNvPr id="17" name="Group 16">
              <a:extLst>
                <a:ext uri="{FF2B5EF4-FFF2-40B4-BE49-F238E27FC236}">
                  <a16:creationId xmlns:a16="http://schemas.microsoft.com/office/drawing/2014/main" id="{2858F6B6-CEE1-F85B-BE9B-00EDFC640495}"/>
                </a:ext>
              </a:extLst>
            </p:cNvPr>
            <p:cNvGrpSpPr/>
            <p:nvPr/>
          </p:nvGrpSpPr>
          <p:grpSpPr>
            <a:xfrm>
              <a:off x="342380" y="131539"/>
              <a:ext cx="11234266" cy="6858000"/>
              <a:chOff x="342380" y="131539"/>
              <a:chExt cx="11234266" cy="6858000"/>
            </a:xfrm>
          </p:grpSpPr>
          <p:sp>
            <p:nvSpPr>
              <p:cNvPr id="26" name="Rectangle 25">
                <a:extLst>
                  <a:ext uri="{FF2B5EF4-FFF2-40B4-BE49-F238E27FC236}">
                    <a16:creationId xmlns:a16="http://schemas.microsoft.com/office/drawing/2014/main" id="{7A35EE92-AA64-D372-427D-A76CB59D30E3}"/>
                  </a:ext>
                </a:extLst>
              </p:cNvPr>
              <p:cNvSpPr/>
              <p:nvPr/>
            </p:nvSpPr>
            <p:spPr>
              <a:xfrm>
                <a:off x="342380" y="131539"/>
                <a:ext cx="10711543" cy="6858000"/>
              </a:xfrm>
              <a:prstGeom prst="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Rectangle: Rounded Corners 27">
                <a:extLst>
                  <a:ext uri="{FF2B5EF4-FFF2-40B4-BE49-F238E27FC236}">
                    <a16:creationId xmlns:a16="http://schemas.microsoft.com/office/drawing/2014/main" id="{47761A2C-D73A-922C-91A9-2647861C8BEA}"/>
                  </a:ext>
                </a:extLst>
              </p:cNvPr>
              <p:cNvSpPr/>
              <p:nvPr/>
            </p:nvSpPr>
            <p:spPr>
              <a:xfrm>
                <a:off x="10571811" y="2842941"/>
                <a:ext cx="1004835" cy="753626"/>
              </a:xfrm>
              <a:prstGeom prst="round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18" name="Group 17">
              <a:extLst>
                <a:ext uri="{FF2B5EF4-FFF2-40B4-BE49-F238E27FC236}">
                  <a16:creationId xmlns:a16="http://schemas.microsoft.com/office/drawing/2014/main" id="{996E181E-C85E-3025-1007-E5962ABA10B8}"/>
                </a:ext>
              </a:extLst>
            </p:cNvPr>
            <p:cNvGrpSpPr/>
            <p:nvPr/>
          </p:nvGrpSpPr>
          <p:grpSpPr>
            <a:xfrm>
              <a:off x="5942463" y="756036"/>
              <a:ext cx="4433784" cy="3316152"/>
              <a:chOff x="5878294" y="473896"/>
              <a:chExt cx="4433784" cy="3316152"/>
            </a:xfrm>
          </p:grpSpPr>
          <p:sp>
            <p:nvSpPr>
              <p:cNvPr id="20" name="TextBox 19">
                <a:extLst>
                  <a:ext uri="{FF2B5EF4-FFF2-40B4-BE49-F238E27FC236}">
                    <a16:creationId xmlns:a16="http://schemas.microsoft.com/office/drawing/2014/main" id="{7F9ABBAA-214F-280B-C0FF-5618641AE766}"/>
                  </a:ext>
                </a:extLst>
              </p:cNvPr>
              <p:cNvSpPr txBox="1"/>
              <p:nvPr/>
            </p:nvSpPr>
            <p:spPr>
              <a:xfrm>
                <a:off x="6192252" y="473896"/>
                <a:ext cx="3753853"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24" name="TextBox 23">
                <a:extLst>
                  <a:ext uri="{FF2B5EF4-FFF2-40B4-BE49-F238E27FC236}">
                    <a16:creationId xmlns:a16="http://schemas.microsoft.com/office/drawing/2014/main" id="{81E67CBA-68CC-9376-EE17-24B491AE51CE}"/>
                  </a:ext>
                </a:extLst>
              </p:cNvPr>
              <p:cNvSpPr txBox="1"/>
              <p:nvPr/>
            </p:nvSpPr>
            <p:spPr>
              <a:xfrm>
                <a:off x="6192251" y="1909078"/>
                <a:ext cx="3753853" cy="461665"/>
              </a:xfrm>
              <a:prstGeom prst="rect">
                <a:avLst/>
              </a:prstGeom>
              <a:noFill/>
            </p:spPr>
            <p:txBody>
              <a:bodyPr wrap="square" rtlCol="0">
                <a:spAutoFit/>
              </a:bodyPr>
              <a:lstStyle/>
              <a:p>
                <a:endParaRPr lang="en-IN" sz="2400" dirty="0">
                  <a:latin typeface="Times New Roman" panose="02020603050405020304" pitchFamily="18" charset="0"/>
                  <a:cs typeface="Times New Roman" panose="02020603050405020304" pitchFamily="18" charset="0"/>
                </a:endParaRPr>
              </a:p>
            </p:txBody>
          </p:sp>
          <p:sp>
            <p:nvSpPr>
              <p:cNvPr id="25" name="TextBox 24">
                <a:extLst>
                  <a:ext uri="{FF2B5EF4-FFF2-40B4-BE49-F238E27FC236}">
                    <a16:creationId xmlns:a16="http://schemas.microsoft.com/office/drawing/2014/main" id="{1DAD0DCC-D859-A8D8-7EF2-44E5DCDC24BC}"/>
                  </a:ext>
                </a:extLst>
              </p:cNvPr>
              <p:cNvSpPr txBox="1"/>
              <p:nvPr/>
            </p:nvSpPr>
            <p:spPr>
              <a:xfrm>
                <a:off x="5878294" y="2220388"/>
                <a:ext cx="4433784" cy="1569660"/>
              </a:xfrm>
              <a:prstGeom prst="rect">
                <a:avLst/>
              </a:prstGeom>
              <a:noFill/>
            </p:spPr>
            <p:txBody>
              <a:bodyPr wrap="square" rtlCol="0">
                <a:spAutoFit/>
              </a:bodyPr>
              <a:lstStyle/>
              <a:p>
                <a:r>
                  <a:rPr lang="en-IN" sz="4800" dirty="0">
                    <a:latin typeface="Times New Roman" panose="02020603050405020304" pitchFamily="18" charset="0"/>
                    <a:cs typeface="Times New Roman" panose="02020603050405020304" pitchFamily="18" charset="0"/>
                  </a:rPr>
                  <a:t>USER ENGAGEMENT</a:t>
                </a:r>
              </a:p>
            </p:txBody>
          </p:sp>
        </p:grpSp>
        <p:sp>
          <p:nvSpPr>
            <p:cNvPr id="19" name="TextBox 18">
              <a:extLst>
                <a:ext uri="{FF2B5EF4-FFF2-40B4-BE49-F238E27FC236}">
                  <a16:creationId xmlns:a16="http://schemas.microsoft.com/office/drawing/2014/main" id="{BBAB491B-EC55-9DCF-2592-DDD53F4C299C}"/>
                </a:ext>
              </a:extLst>
            </p:cNvPr>
            <p:cNvSpPr txBox="1"/>
            <p:nvPr/>
          </p:nvSpPr>
          <p:spPr>
            <a:xfrm>
              <a:off x="10918593" y="284294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3</a:t>
              </a:r>
            </a:p>
          </p:txBody>
        </p:sp>
      </p:grpSp>
      <p:grpSp>
        <p:nvGrpSpPr>
          <p:cNvPr id="29" name="Group 28">
            <a:extLst>
              <a:ext uri="{FF2B5EF4-FFF2-40B4-BE49-F238E27FC236}">
                <a16:creationId xmlns:a16="http://schemas.microsoft.com/office/drawing/2014/main" id="{9602D67E-B0CF-B2CD-801C-CC7BEF80F74A}"/>
              </a:ext>
            </a:extLst>
          </p:cNvPr>
          <p:cNvGrpSpPr/>
          <p:nvPr/>
        </p:nvGrpSpPr>
        <p:grpSpPr>
          <a:xfrm>
            <a:off x="-9097330" y="46462"/>
            <a:ext cx="11451936" cy="6858000"/>
            <a:chOff x="73522" y="165726"/>
            <a:chExt cx="11451936" cy="6858000"/>
          </a:xfrm>
        </p:grpSpPr>
        <p:grpSp>
          <p:nvGrpSpPr>
            <p:cNvPr id="30" name="Group 29">
              <a:extLst>
                <a:ext uri="{FF2B5EF4-FFF2-40B4-BE49-F238E27FC236}">
                  <a16:creationId xmlns:a16="http://schemas.microsoft.com/office/drawing/2014/main" id="{EAEC8166-C2F2-ADC5-398E-D215D6B354A8}"/>
                </a:ext>
              </a:extLst>
            </p:cNvPr>
            <p:cNvGrpSpPr/>
            <p:nvPr/>
          </p:nvGrpSpPr>
          <p:grpSpPr>
            <a:xfrm>
              <a:off x="73522" y="165726"/>
              <a:ext cx="11451936" cy="6858000"/>
              <a:chOff x="73522" y="165726"/>
              <a:chExt cx="11451936" cy="6858000"/>
            </a:xfrm>
          </p:grpSpPr>
          <p:sp>
            <p:nvSpPr>
              <p:cNvPr id="36" name="Rectangle 35">
                <a:extLst>
                  <a:ext uri="{FF2B5EF4-FFF2-40B4-BE49-F238E27FC236}">
                    <a16:creationId xmlns:a16="http://schemas.microsoft.com/office/drawing/2014/main" id="{9786EE21-7E1B-D3A3-800E-F963A1FE4B99}"/>
                  </a:ext>
                </a:extLst>
              </p:cNvPr>
              <p:cNvSpPr/>
              <p:nvPr/>
            </p:nvSpPr>
            <p:spPr>
              <a:xfrm>
                <a:off x="73522" y="165726"/>
                <a:ext cx="10711543" cy="68580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Rectangle: Rounded Corners 36">
                <a:extLst>
                  <a:ext uri="{FF2B5EF4-FFF2-40B4-BE49-F238E27FC236}">
                    <a16:creationId xmlns:a16="http://schemas.microsoft.com/office/drawing/2014/main" id="{56C854AB-38DD-3E72-7C87-D314E53CA90C}"/>
                  </a:ext>
                </a:extLst>
              </p:cNvPr>
              <p:cNvSpPr/>
              <p:nvPr/>
            </p:nvSpPr>
            <p:spPr>
              <a:xfrm>
                <a:off x="10520623" y="1750925"/>
                <a:ext cx="1004835" cy="753626"/>
              </a:xfrm>
              <a:prstGeom prst="round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31" name="Group 30">
              <a:extLst>
                <a:ext uri="{FF2B5EF4-FFF2-40B4-BE49-F238E27FC236}">
                  <a16:creationId xmlns:a16="http://schemas.microsoft.com/office/drawing/2014/main" id="{A299ABCC-4B05-0B87-D14F-460523AC1232}"/>
                </a:ext>
              </a:extLst>
            </p:cNvPr>
            <p:cNvGrpSpPr/>
            <p:nvPr/>
          </p:nvGrpSpPr>
          <p:grpSpPr>
            <a:xfrm>
              <a:off x="5692037" y="673707"/>
              <a:ext cx="4267200" cy="2428299"/>
              <a:chOff x="5692037" y="673707"/>
              <a:chExt cx="4267200" cy="2428299"/>
            </a:xfrm>
          </p:grpSpPr>
          <p:sp>
            <p:nvSpPr>
              <p:cNvPr id="34" name="TextBox 33">
                <a:extLst>
                  <a:ext uri="{FF2B5EF4-FFF2-40B4-BE49-F238E27FC236}">
                    <a16:creationId xmlns:a16="http://schemas.microsoft.com/office/drawing/2014/main" id="{F9D7AE88-D5EB-2568-0838-8E79DC8B8C01}"/>
                  </a:ext>
                </a:extLst>
              </p:cNvPr>
              <p:cNvSpPr txBox="1"/>
              <p:nvPr/>
            </p:nvSpPr>
            <p:spPr>
              <a:xfrm>
                <a:off x="5772248" y="673707"/>
                <a:ext cx="4106779"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35" name="TextBox 34">
                <a:extLst>
                  <a:ext uri="{FF2B5EF4-FFF2-40B4-BE49-F238E27FC236}">
                    <a16:creationId xmlns:a16="http://schemas.microsoft.com/office/drawing/2014/main" id="{24BB4C2A-375F-3BBA-C92B-49F8BEB41027}"/>
                  </a:ext>
                </a:extLst>
              </p:cNvPr>
              <p:cNvSpPr txBox="1"/>
              <p:nvPr/>
            </p:nvSpPr>
            <p:spPr>
              <a:xfrm>
                <a:off x="5692037" y="1901677"/>
                <a:ext cx="4267200" cy="1200329"/>
              </a:xfrm>
              <a:prstGeom prst="rect">
                <a:avLst/>
              </a:prstGeom>
              <a:noFill/>
            </p:spPr>
            <p:txBody>
              <a:bodyPr wrap="square" rtlCol="0">
                <a:spAutoFit/>
              </a:bodyPr>
              <a:lstStyle/>
              <a:p>
                <a:r>
                  <a:rPr lang="en-IN" sz="3600" dirty="0">
                    <a:latin typeface="Times New Roman" panose="02020603050405020304" pitchFamily="18" charset="0"/>
                    <a:cs typeface="Times New Roman" panose="02020603050405020304" pitchFamily="18" charset="0"/>
                  </a:rPr>
                  <a:t>IMPROVES COMMUNICATION</a:t>
                </a:r>
              </a:p>
            </p:txBody>
          </p:sp>
        </p:grpSp>
        <p:sp>
          <p:nvSpPr>
            <p:cNvPr id="33" name="TextBox 32">
              <a:extLst>
                <a:ext uri="{FF2B5EF4-FFF2-40B4-BE49-F238E27FC236}">
                  <a16:creationId xmlns:a16="http://schemas.microsoft.com/office/drawing/2014/main" id="{B1E3365D-A01D-C35F-E120-6D43DC0702CB}"/>
                </a:ext>
              </a:extLst>
            </p:cNvPr>
            <p:cNvSpPr txBox="1"/>
            <p:nvPr/>
          </p:nvSpPr>
          <p:spPr>
            <a:xfrm>
              <a:off x="10730092" y="1750925"/>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4</a:t>
              </a:r>
            </a:p>
          </p:txBody>
        </p:sp>
      </p:grpSp>
      <p:grpSp>
        <p:nvGrpSpPr>
          <p:cNvPr id="38" name="Group 37">
            <a:extLst>
              <a:ext uri="{FF2B5EF4-FFF2-40B4-BE49-F238E27FC236}">
                <a16:creationId xmlns:a16="http://schemas.microsoft.com/office/drawing/2014/main" id="{0CCAEAFE-BBD8-C0C9-F65D-AEA9B38C8589}"/>
              </a:ext>
            </a:extLst>
          </p:cNvPr>
          <p:cNvGrpSpPr/>
          <p:nvPr/>
        </p:nvGrpSpPr>
        <p:grpSpPr>
          <a:xfrm>
            <a:off x="-9887832" y="18171"/>
            <a:ext cx="11473873" cy="6858000"/>
            <a:chOff x="51584" y="-66903"/>
            <a:chExt cx="11473873" cy="6858000"/>
          </a:xfrm>
        </p:grpSpPr>
        <p:grpSp>
          <p:nvGrpSpPr>
            <p:cNvPr id="39" name="Group 38">
              <a:extLst>
                <a:ext uri="{FF2B5EF4-FFF2-40B4-BE49-F238E27FC236}">
                  <a16:creationId xmlns:a16="http://schemas.microsoft.com/office/drawing/2014/main" id="{5BE1FDD2-447E-132A-3B97-4905253FE193}"/>
                </a:ext>
              </a:extLst>
            </p:cNvPr>
            <p:cNvGrpSpPr/>
            <p:nvPr/>
          </p:nvGrpSpPr>
          <p:grpSpPr>
            <a:xfrm>
              <a:off x="51584" y="-66903"/>
              <a:ext cx="11473873" cy="6858000"/>
              <a:chOff x="51584" y="-66903"/>
              <a:chExt cx="11473873" cy="6858000"/>
            </a:xfrm>
          </p:grpSpPr>
          <p:sp>
            <p:nvSpPr>
              <p:cNvPr id="44" name="Rectangle 43">
                <a:extLst>
                  <a:ext uri="{FF2B5EF4-FFF2-40B4-BE49-F238E27FC236}">
                    <a16:creationId xmlns:a16="http://schemas.microsoft.com/office/drawing/2014/main" id="{75392A88-AFEF-A9BA-A902-7F88EC1FDFDC}"/>
                  </a:ext>
                </a:extLst>
              </p:cNvPr>
              <p:cNvSpPr/>
              <p:nvPr/>
            </p:nvSpPr>
            <p:spPr>
              <a:xfrm>
                <a:off x="51584" y="-66903"/>
                <a:ext cx="10711543" cy="6858000"/>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5" name="Rectangle: Rounded Corners 44">
                <a:extLst>
                  <a:ext uri="{FF2B5EF4-FFF2-40B4-BE49-F238E27FC236}">
                    <a16:creationId xmlns:a16="http://schemas.microsoft.com/office/drawing/2014/main" id="{C519DE58-6A3A-4C70-532E-B124FE8DFA86}"/>
                  </a:ext>
                </a:extLst>
              </p:cNvPr>
              <p:cNvSpPr/>
              <p:nvPr/>
            </p:nvSpPr>
            <p:spPr>
              <a:xfrm>
                <a:off x="10520622" y="653143"/>
                <a:ext cx="1004835" cy="753626"/>
              </a:xfrm>
              <a:prstGeom prst="round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40" name="Group 39">
              <a:extLst>
                <a:ext uri="{FF2B5EF4-FFF2-40B4-BE49-F238E27FC236}">
                  <a16:creationId xmlns:a16="http://schemas.microsoft.com/office/drawing/2014/main" id="{9AF9858E-9AB2-D81B-3305-B3093C9F5D2E}"/>
                </a:ext>
              </a:extLst>
            </p:cNvPr>
            <p:cNvGrpSpPr/>
            <p:nvPr/>
          </p:nvGrpSpPr>
          <p:grpSpPr>
            <a:xfrm>
              <a:off x="5772246" y="653143"/>
              <a:ext cx="4267200" cy="1934924"/>
              <a:chOff x="5772246" y="653143"/>
              <a:chExt cx="4267200" cy="1934924"/>
            </a:xfrm>
          </p:grpSpPr>
          <p:sp>
            <p:nvSpPr>
              <p:cNvPr id="42" name="TextBox 41">
                <a:extLst>
                  <a:ext uri="{FF2B5EF4-FFF2-40B4-BE49-F238E27FC236}">
                    <a16:creationId xmlns:a16="http://schemas.microsoft.com/office/drawing/2014/main" id="{51BB936F-0378-B10F-4F78-C7A3EC8686CA}"/>
                  </a:ext>
                </a:extLst>
              </p:cNvPr>
              <p:cNvSpPr txBox="1"/>
              <p:nvPr/>
            </p:nvSpPr>
            <p:spPr>
              <a:xfrm>
                <a:off x="5772246" y="653143"/>
                <a:ext cx="4106779"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43" name="TextBox 42">
                <a:extLst>
                  <a:ext uri="{FF2B5EF4-FFF2-40B4-BE49-F238E27FC236}">
                    <a16:creationId xmlns:a16="http://schemas.microsoft.com/office/drawing/2014/main" id="{5D7D47A8-7C79-A230-EAA2-362A06E5419E}"/>
                  </a:ext>
                </a:extLst>
              </p:cNvPr>
              <p:cNvSpPr txBox="1"/>
              <p:nvPr/>
            </p:nvSpPr>
            <p:spPr>
              <a:xfrm>
                <a:off x="5772246" y="2064847"/>
                <a:ext cx="4267200" cy="523220"/>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USER FRIENDLY</a:t>
                </a:r>
              </a:p>
            </p:txBody>
          </p:sp>
        </p:grpSp>
        <p:sp>
          <p:nvSpPr>
            <p:cNvPr id="41" name="TextBox 40">
              <a:extLst>
                <a:ext uri="{FF2B5EF4-FFF2-40B4-BE49-F238E27FC236}">
                  <a16:creationId xmlns:a16="http://schemas.microsoft.com/office/drawing/2014/main" id="{5F71A310-9E76-F052-A0FE-8993981CB169}"/>
                </a:ext>
              </a:extLst>
            </p:cNvPr>
            <p:cNvSpPr txBox="1"/>
            <p:nvPr/>
          </p:nvSpPr>
          <p:spPr>
            <a:xfrm>
              <a:off x="10878501" y="62611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5</a:t>
              </a:r>
            </a:p>
          </p:txBody>
        </p:sp>
      </p:grpSp>
    </p:spTree>
    <p:extLst>
      <p:ext uri="{BB962C8B-B14F-4D97-AF65-F5344CB8AC3E}">
        <p14:creationId xmlns:p14="http://schemas.microsoft.com/office/powerpoint/2010/main" val="30970240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6">
            <a:lumMod val="50000"/>
          </a:schemeClr>
        </a:solidFill>
        <a:effectLst/>
      </p:bgPr>
    </p:bg>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id="{FC964E6A-2C35-3B4B-7ECE-88D25C25138F}"/>
              </a:ext>
            </a:extLst>
          </p:cNvPr>
          <p:cNvGrpSpPr/>
          <p:nvPr/>
        </p:nvGrpSpPr>
        <p:grpSpPr>
          <a:xfrm>
            <a:off x="0" y="-59163"/>
            <a:ext cx="11645094" cy="6858000"/>
            <a:chOff x="0" y="0"/>
            <a:chExt cx="11645094" cy="6858000"/>
          </a:xfrm>
        </p:grpSpPr>
        <p:grpSp>
          <p:nvGrpSpPr>
            <p:cNvPr id="8" name="Group 7">
              <a:extLst>
                <a:ext uri="{FF2B5EF4-FFF2-40B4-BE49-F238E27FC236}">
                  <a16:creationId xmlns:a16="http://schemas.microsoft.com/office/drawing/2014/main" id="{4FBCDA3B-060D-4037-48D0-C76797BC7C08}"/>
                </a:ext>
              </a:extLst>
            </p:cNvPr>
            <p:cNvGrpSpPr/>
            <p:nvPr/>
          </p:nvGrpSpPr>
          <p:grpSpPr>
            <a:xfrm>
              <a:off x="0" y="0"/>
              <a:ext cx="11645094" cy="6858000"/>
              <a:chOff x="1678" y="0"/>
              <a:chExt cx="11645094" cy="6858000"/>
            </a:xfrm>
          </p:grpSpPr>
          <p:sp>
            <p:nvSpPr>
              <p:cNvPr id="2" name="Rectangle 1">
                <a:extLst>
                  <a:ext uri="{FF2B5EF4-FFF2-40B4-BE49-F238E27FC236}">
                    <a16:creationId xmlns:a16="http://schemas.microsoft.com/office/drawing/2014/main" id="{9163069C-B4D3-FDAC-3611-CA5395395734}"/>
                  </a:ext>
                </a:extLst>
              </p:cNvPr>
              <p:cNvSpPr/>
              <p:nvPr/>
            </p:nvSpPr>
            <p:spPr>
              <a:xfrm>
                <a:off x="1678" y="0"/>
                <a:ext cx="10711543" cy="68580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Rectangle: Rounded Corners 2">
                <a:extLst>
                  <a:ext uri="{FF2B5EF4-FFF2-40B4-BE49-F238E27FC236}">
                    <a16:creationId xmlns:a16="http://schemas.microsoft.com/office/drawing/2014/main" id="{072490DC-DCD3-65E7-37DA-13180B64135A}"/>
                  </a:ext>
                </a:extLst>
              </p:cNvPr>
              <p:cNvSpPr/>
              <p:nvPr/>
            </p:nvSpPr>
            <p:spPr>
              <a:xfrm>
                <a:off x="10641937" y="5065469"/>
                <a:ext cx="1004835" cy="753626"/>
              </a:xfrm>
              <a:prstGeom prst="round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7" name="Group 6">
              <a:extLst>
                <a:ext uri="{FF2B5EF4-FFF2-40B4-BE49-F238E27FC236}">
                  <a16:creationId xmlns:a16="http://schemas.microsoft.com/office/drawing/2014/main" id="{1766BF11-023A-1576-6989-8BB0F0698668}"/>
                </a:ext>
              </a:extLst>
            </p:cNvPr>
            <p:cNvGrpSpPr/>
            <p:nvPr/>
          </p:nvGrpSpPr>
          <p:grpSpPr>
            <a:xfrm>
              <a:off x="5665591" y="860707"/>
              <a:ext cx="4575497" cy="3353123"/>
              <a:chOff x="5525886" y="435239"/>
              <a:chExt cx="4575497" cy="3353123"/>
            </a:xfrm>
          </p:grpSpPr>
          <p:sp>
            <p:nvSpPr>
              <p:cNvPr id="21" name="TextBox 20">
                <a:extLst>
                  <a:ext uri="{FF2B5EF4-FFF2-40B4-BE49-F238E27FC236}">
                    <a16:creationId xmlns:a16="http://schemas.microsoft.com/office/drawing/2014/main" id="{9A68782A-19BC-96E8-DCCC-0A4BEC41F4C3}"/>
                  </a:ext>
                </a:extLst>
              </p:cNvPr>
              <p:cNvSpPr txBox="1"/>
              <p:nvPr/>
            </p:nvSpPr>
            <p:spPr>
              <a:xfrm>
                <a:off x="5525886" y="435239"/>
                <a:ext cx="4459705" cy="523220"/>
              </a:xfrm>
              <a:prstGeom prst="rect">
                <a:avLst/>
              </a:prstGeom>
              <a:noFill/>
            </p:spPr>
            <p:txBody>
              <a:bodyPr wrap="square" rtlCol="0">
                <a:spAutoFit/>
              </a:bodyPr>
              <a:lstStyle/>
              <a:p>
                <a:endParaRPr lang="en-IN" sz="2800" dirty="0">
                  <a:latin typeface="Times New Roman" panose="02020603050405020304" pitchFamily="18" charset="0"/>
                  <a:cs typeface="Times New Roman" panose="02020603050405020304" pitchFamily="18" charset="0"/>
                </a:endParaRPr>
              </a:p>
            </p:txBody>
          </p:sp>
          <p:sp>
            <p:nvSpPr>
              <p:cNvPr id="22" name="TextBox 21">
                <a:extLst>
                  <a:ext uri="{FF2B5EF4-FFF2-40B4-BE49-F238E27FC236}">
                    <a16:creationId xmlns:a16="http://schemas.microsoft.com/office/drawing/2014/main" id="{ECD2607F-0146-4559-B1CF-C826D1286E10}"/>
                  </a:ext>
                </a:extLst>
              </p:cNvPr>
              <p:cNvSpPr txBox="1"/>
              <p:nvPr/>
            </p:nvSpPr>
            <p:spPr>
              <a:xfrm>
                <a:off x="5525886" y="1327791"/>
                <a:ext cx="4459705" cy="461665"/>
              </a:xfrm>
              <a:prstGeom prst="rect">
                <a:avLst/>
              </a:prstGeom>
              <a:noFill/>
            </p:spPr>
            <p:txBody>
              <a:bodyPr wrap="square" rtlCol="0">
                <a:spAutoFit/>
              </a:bodyPr>
              <a:lstStyle/>
              <a:p>
                <a:endParaRPr lang="en-IN" sz="2400" dirty="0">
                  <a:latin typeface="Times New Roman" panose="02020603050405020304" pitchFamily="18" charset="0"/>
                  <a:cs typeface="Times New Roman" panose="02020603050405020304" pitchFamily="18" charset="0"/>
                </a:endParaRPr>
              </a:p>
            </p:txBody>
          </p:sp>
          <p:sp>
            <p:nvSpPr>
              <p:cNvPr id="23" name="TextBox 22">
                <a:extLst>
                  <a:ext uri="{FF2B5EF4-FFF2-40B4-BE49-F238E27FC236}">
                    <a16:creationId xmlns:a16="http://schemas.microsoft.com/office/drawing/2014/main" id="{27EE9A2B-A9AE-6AEF-70B8-237A54E7362D}"/>
                  </a:ext>
                </a:extLst>
              </p:cNvPr>
              <p:cNvSpPr txBox="1"/>
              <p:nvPr/>
            </p:nvSpPr>
            <p:spPr>
              <a:xfrm>
                <a:off x="5641678" y="2218702"/>
                <a:ext cx="4459705" cy="1569660"/>
              </a:xfrm>
              <a:prstGeom prst="rect">
                <a:avLst/>
              </a:prstGeom>
              <a:noFill/>
            </p:spPr>
            <p:txBody>
              <a:bodyPr wrap="square" rtlCol="0">
                <a:spAutoFit/>
              </a:bodyPr>
              <a:lstStyle/>
              <a:p>
                <a:r>
                  <a:rPr lang="en-IN" sz="4800" dirty="0">
                    <a:latin typeface="Times New Roman" panose="02020603050405020304" pitchFamily="18" charset="0"/>
                    <a:cs typeface="Times New Roman" panose="02020603050405020304" pitchFamily="18" charset="0"/>
                  </a:rPr>
                  <a:t>TRANSFORMS CHAT DATA</a:t>
                </a:r>
              </a:p>
            </p:txBody>
          </p:sp>
        </p:grpSp>
        <p:sp>
          <p:nvSpPr>
            <p:cNvPr id="27" name="TextBox 26">
              <a:extLst>
                <a:ext uri="{FF2B5EF4-FFF2-40B4-BE49-F238E27FC236}">
                  <a16:creationId xmlns:a16="http://schemas.microsoft.com/office/drawing/2014/main" id="{99A20C85-6D9B-9DF0-DE04-16941870A776}"/>
                </a:ext>
              </a:extLst>
            </p:cNvPr>
            <p:cNvSpPr txBox="1"/>
            <p:nvPr/>
          </p:nvSpPr>
          <p:spPr>
            <a:xfrm>
              <a:off x="10771776" y="5066510"/>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1</a:t>
              </a:r>
            </a:p>
          </p:txBody>
        </p:sp>
      </p:grpSp>
      <p:grpSp>
        <p:nvGrpSpPr>
          <p:cNvPr id="4" name="Group 3">
            <a:extLst>
              <a:ext uri="{FF2B5EF4-FFF2-40B4-BE49-F238E27FC236}">
                <a16:creationId xmlns:a16="http://schemas.microsoft.com/office/drawing/2014/main" id="{A4031691-F5ED-8749-4CF0-4F5D2BAFB0C8}"/>
              </a:ext>
            </a:extLst>
          </p:cNvPr>
          <p:cNvGrpSpPr/>
          <p:nvPr/>
        </p:nvGrpSpPr>
        <p:grpSpPr>
          <a:xfrm>
            <a:off x="-779304" y="-44695"/>
            <a:ext cx="11529243" cy="6858000"/>
            <a:chOff x="-3785" y="8102"/>
            <a:chExt cx="11529243" cy="6858000"/>
          </a:xfrm>
        </p:grpSpPr>
        <p:grpSp>
          <p:nvGrpSpPr>
            <p:cNvPr id="5" name="Group 4">
              <a:extLst>
                <a:ext uri="{FF2B5EF4-FFF2-40B4-BE49-F238E27FC236}">
                  <a16:creationId xmlns:a16="http://schemas.microsoft.com/office/drawing/2014/main" id="{A900399E-F9FB-4CF4-B48D-78E30F08ED00}"/>
                </a:ext>
              </a:extLst>
            </p:cNvPr>
            <p:cNvGrpSpPr/>
            <p:nvPr/>
          </p:nvGrpSpPr>
          <p:grpSpPr>
            <a:xfrm>
              <a:off x="-3785" y="8102"/>
              <a:ext cx="11529243" cy="6858000"/>
              <a:chOff x="-3785" y="8102"/>
              <a:chExt cx="11529243" cy="6858000"/>
            </a:xfrm>
          </p:grpSpPr>
          <p:sp>
            <p:nvSpPr>
              <p:cNvPr id="14" name="Rectangle 13">
                <a:extLst>
                  <a:ext uri="{FF2B5EF4-FFF2-40B4-BE49-F238E27FC236}">
                    <a16:creationId xmlns:a16="http://schemas.microsoft.com/office/drawing/2014/main" id="{A8CD4B48-1B8D-E743-CBA8-6E9E33682375}"/>
                  </a:ext>
                </a:extLst>
              </p:cNvPr>
              <p:cNvSpPr/>
              <p:nvPr/>
            </p:nvSpPr>
            <p:spPr>
              <a:xfrm>
                <a:off x="-3785" y="8102"/>
                <a:ext cx="10711543" cy="6858000"/>
              </a:xfrm>
              <a:prstGeom prst="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Rectangle: Rounded Corners 14">
                <a:extLst>
                  <a:ext uri="{FF2B5EF4-FFF2-40B4-BE49-F238E27FC236}">
                    <a16:creationId xmlns:a16="http://schemas.microsoft.com/office/drawing/2014/main" id="{26BBBBA4-F526-31BB-8489-269D96EB5920}"/>
                  </a:ext>
                </a:extLst>
              </p:cNvPr>
              <p:cNvSpPr/>
              <p:nvPr/>
            </p:nvSpPr>
            <p:spPr>
              <a:xfrm>
                <a:off x="10520623" y="3888712"/>
                <a:ext cx="1004835" cy="753626"/>
              </a:xfrm>
              <a:prstGeom prst="round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6" name="Group 5">
              <a:extLst>
                <a:ext uri="{FF2B5EF4-FFF2-40B4-BE49-F238E27FC236}">
                  <a16:creationId xmlns:a16="http://schemas.microsoft.com/office/drawing/2014/main" id="{371C3EDE-CA51-A606-F962-DF35D14BE6F7}"/>
                </a:ext>
              </a:extLst>
            </p:cNvPr>
            <p:cNvGrpSpPr/>
            <p:nvPr/>
          </p:nvGrpSpPr>
          <p:grpSpPr>
            <a:xfrm>
              <a:off x="5935579" y="674104"/>
              <a:ext cx="4789840" cy="3797386"/>
              <a:chOff x="5935579" y="674104"/>
              <a:chExt cx="4789840" cy="3797386"/>
            </a:xfrm>
          </p:grpSpPr>
          <p:sp>
            <p:nvSpPr>
              <p:cNvPr id="10" name="TextBox 9">
                <a:extLst>
                  <a:ext uri="{FF2B5EF4-FFF2-40B4-BE49-F238E27FC236}">
                    <a16:creationId xmlns:a16="http://schemas.microsoft.com/office/drawing/2014/main" id="{2F59D489-58CD-47B1-7B9D-F8888F18FFA1}"/>
                  </a:ext>
                </a:extLst>
              </p:cNvPr>
              <p:cNvSpPr txBox="1"/>
              <p:nvPr/>
            </p:nvSpPr>
            <p:spPr>
              <a:xfrm>
                <a:off x="5935579" y="674104"/>
                <a:ext cx="3962400"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A45E0906-AEEF-07CC-9841-60A1DBCEA61A}"/>
                  </a:ext>
                </a:extLst>
              </p:cNvPr>
              <p:cNvSpPr txBox="1"/>
              <p:nvPr/>
            </p:nvSpPr>
            <p:spPr>
              <a:xfrm>
                <a:off x="5935579" y="2023931"/>
                <a:ext cx="3962400" cy="523220"/>
              </a:xfrm>
              <a:prstGeom prst="rect">
                <a:avLst/>
              </a:prstGeom>
              <a:noFill/>
            </p:spPr>
            <p:txBody>
              <a:bodyPr wrap="square" rtlCol="0">
                <a:spAutoFit/>
              </a:bodyPr>
              <a:lstStyle/>
              <a:p>
                <a:endParaRPr lang="en-IN" sz="28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AD4181EF-1DDB-C4DA-3A97-ED9494770E12}"/>
                  </a:ext>
                </a:extLst>
              </p:cNvPr>
              <p:cNvSpPr txBox="1"/>
              <p:nvPr/>
            </p:nvSpPr>
            <p:spPr>
              <a:xfrm>
                <a:off x="5935579" y="3227699"/>
                <a:ext cx="3962400" cy="523220"/>
              </a:xfrm>
              <a:prstGeom prst="rect">
                <a:avLst/>
              </a:prstGeom>
              <a:noFill/>
            </p:spPr>
            <p:txBody>
              <a:bodyPr wrap="square" rtlCol="0">
                <a:spAutoFit/>
              </a:bodyPr>
              <a:lstStyle/>
              <a:p>
                <a:endParaRPr lang="en-IN" sz="28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1B2A7562-6C8F-C42A-C960-C67E36A97A21}"/>
                  </a:ext>
                </a:extLst>
              </p:cNvPr>
              <p:cNvSpPr txBox="1"/>
              <p:nvPr/>
            </p:nvSpPr>
            <p:spPr>
              <a:xfrm>
                <a:off x="6763019" y="2901830"/>
                <a:ext cx="3962400" cy="1569660"/>
              </a:xfrm>
              <a:prstGeom prst="rect">
                <a:avLst/>
              </a:prstGeom>
              <a:noFill/>
            </p:spPr>
            <p:txBody>
              <a:bodyPr wrap="square" rtlCol="0">
                <a:spAutoFit/>
              </a:bodyPr>
              <a:lstStyle/>
              <a:p>
                <a:r>
                  <a:rPr lang="en-IN" sz="4800" dirty="0">
                    <a:latin typeface="Times New Roman" panose="02020603050405020304" pitchFamily="18" charset="0"/>
                    <a:cs typeface="Times New Roman" panose="02020603050405020304" pitchFamily="18" charset="0"/>
                  </a:rPr>
                  <a:t>MESSAGE METRICS</a:t>
                </a:r>
              </a:p>
            </p:txBody>
          </p:sp>
        </p:grpSp>
        <p:sp>
          <p:nvSpPr>
            <p:cNvPr id="9" name="TextBox 8">
              <a:extLst>
                <a:ext uri="{FF2B5EF4-FFF2-40B4-BE49-F238E27FC236}">
                  <a16:creationId xmlns:a16="http://schemas.microsoft.com/office/drawing/2014/main" id="{41331532-1772-7E3D-A987-8DF45786150C}"/>
                </a:ext>
              </a:extLst>
            </p:cNvPr>
            <p:cNvSpPr txBox="1"/>
            <p:nvPr/>
          </p:nvSpPr>
          <p:spPr>
            <a:xfrm>
              <a:off x="10825552" y="3888712"/>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2</a:t>
              </a:r>
            </a:p>
          </p:txBody>
        </p:sp>
      </p:grpSp>
      <p:grpSp>
        <p:nvGrpSpPr>
          <p:cNvPr id="16" name="Group 15">
            <a:extLst>
              <a:ext uri="{FF2B5EF4-FFF2-40B4-BE49-F238E27FC236}">
                <a16:creationId xmlns:a16="http://schemas.microsoft.com/office/drawing/2014/main" id="{0898B973-91B5-A164-8A6B-69542090B018}"/>
              </a:ext>
            </a:extLst>
          </p:cNvPr>
          <p:cNvGrpSpPr/>
          <p:nvPr/>
        </p:nvGrpSpPr>
        <p:grpSpPr>
          <a:xfrm>
            <a:off x="-8296729" y="59163"/>
            <a:ext cx="11234266" cy="6858000"/>
            <a:chOff x="342380" y="131539"/>
            <a:chExt cx="11234266" cy="6858000"/>
          </a:xfrm>
        </p:grpSpPr>
        <p:grpSp>
          <p:nvGrpSpPr>
            <p:cNvPr id="17" name="Group 16">
              <a:extLst>
                <a:ext uri="{FF2B5EF4-FFF2-40B4-BE49-F238E27FC236}">
                  <a16:creationId xmlns:a16="http://schemas.microsoft.com/office/drawing/2014/main" id="{2858F6B6-CEE1-F85B-BE9B-00EDFC640495}"/>
                </a:ext>
              </a:extLst>
            </p:cNvPr>
            <p:cNvGrpSpPr/>
            <p:nvPr/>
          </p:nvGrpSpPr>
          <p:grpSpPr>
            <a:xfrm>
              <a:off x="342380" y="131539"/>
              <a:ext cx="11234266" cy="6858000"/>
              <a:chOff x="342380" y="131539"/>
              <a:chExt cx="11234266" cy="6858000"/>
            </a:xfrm>
          </p:grpSpPr>
          <p:sp>
            <p:nvSpPr>
              <p:cNvPr id="26" name="Rectangle 25">
                <a:extLst>
                  <a:ext uri="{FF2B5EF4-FFF2-40B4-BE49-F238E27FC236}">
                    <a16:creationId xmlns:a16="http://schemas.microsoft.com/office/drawing/2014/main" id="{7A35EE92-AA64-D372-427D-A76CB59D30E3}"/>
                  </a:ext>
                </a:extLst>
              </p:cNvPr>
              <p:cNvSpPr/>
              <p:nvPr/>
            </p:nvSpPr>
            <p:spPr>
              <a:xfrm>
                <a:off x="342380" y="131539"/>
                <a:ext cx="10711543" cy="6858000"/>
              </a:xfrm>
              <a:prstGeom prst="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Rectangle: Rounded Corners 27">
                <a:extLst>
                  <a:ext uri="{FF2B5EF4-FFF2-40B4-BE49-F238E27FC236}">
                    <a16:creationId xmlns:a16="http://schemas.microsoft.com/office/drawing/2014/main" id="{47761A2C-D73A-922C-91A9-2647861C8BEA}"/>
                  </a:ext>
                </a:extLst>
              </p:cNvPr>
              <p:cNvSpPr/>
              <p:nvPr/>
            </p:nvSpPr>
            <p:spPr>
              <a:xfrm>
                <a:off x="10571811" y="2842941"/>
                <a:ext cx="1004835" cy="753626"/>
              </a:xfrm>
              <a:prstGeom prst="round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18" name="Group 17">
              <a:extLst>
                <a:ext uri="{FF2B5EF4-FFF2-40B4-BE49-F238E27FC236}">
                  <a16:creationId xmlns:a16="http://schemas.microsoft.com/office/drawing/2014/main" id="{996E181E-C85E-3025-1007-E5962ABA10B8}"/>
                </a:ext>
              </a:extLst>
            </p:cNvPr>
            <p:cNvGrpSpPr/>
            <p:nvPr/>
          </p:nvGrpSpPr>
          <p:grpSpPr>
            <a:xfrm>
              <a:off x="5942463" y="756036"/>
              <a:ext cx="4433784" cy="3316152"/>
              <a:chOff x="5878294" y="473896"/>
              <a:chExt cx="4433784" cy="3316152"/>
            </a:xfrm>
          </p:grpSpPr>
          <p:sp>
            <p:nvSpPr>
              <p:cNvPr id="20" name="TextBox 19">
                <a:extLst>
                  <a:ext uri="{FF2B5EF4-FFF2-40B4-BE49-F238E27FC236}">
                    <a16:creationId xmlns:a16="http://schemas.microsoft.com/office/drawing/2014/main" id="{7F9ABBAA-214F-280B-C0FF-5618641AE766}"/>
                  </a:ext>
                </a:extLst>
              </p:cNvPr>
              <p:cNvSpPr txBox="1"/>
              <p:nvPr/>
            </p:nvSpPr>
            <p:spPr>
              <a:xfrm>
                <a:off x="6192252" y="473896"/>
                <a:ext cx="3753853"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24" name="TextBox 23">
                <a:extLst>
                  <a:ext uri="{FF2B5EF4-FFF2-40B4-BE49-F238E27FC236}">
                    <a16:creationId xmlns:a16="http://schemas.microsoft.com/office/drawing/2014/main" id="{81E67CBA-68CC-9376-EE17-24B491AE51CE}"/>
                  </a:ext>
                </a:extLst>
              </p:cNvPr>
              <p:cNvSpPr txBox="1"/>
              <p:nvPr/>
            </p:nvSpPr>
            <p:spPr>
              <a:xfrm>
                <a:off x="6192251" y="1909078"/>
                <a:ext cx="3753853" cy="461665"/>
              </a:xfrm>
              <a:prstGeom prst="rect">
                <a:avLst/>
              </a:prstGeom>
              <a:noFill/>
            </p:spPr>
            <p:txBody>
              <a:bodyPr wrap="square" rtlCol="0">
                <a:spAutoFit/>
              </a:bodyPr>
              <a:lstStyle/>
              <a:p>
                <a:endParaRPr lang="en-IN" sz="2400" dirty="0">
                  <a:latin typeface="Times New Roman" panose="02020603050405020304" pitchFamily="18" charset="0"/>
                  <a:cs typeface="Times New Roman" panose="02020603050405020304" pitchFamily="18" charset="0"/>
                </a:endParaRPr>
              </a:p>
            </p:txBody>
          </p:sp>
          <p:sp>
            <p:nvSpPr>
              <p:cNvPr id="25" name="TextBox 24">
                <a:extLst>
                  <a:ext uri="{FF2B5EF4-FFF2-40B4-BE49-F238E27FC236}">
                    <a16:creationId xmlns:a16="http://schemas.microsoft.com/office/drawing/2014/main" id="{1DAD0DCC-D859-A8D8-7EF2-44E5DCDC24BC}"/>
                  </a:ext>
                </a:extLst>
              </p:cNvPr>
              <p:cNvSpPr txBox="1"/>
              <p:nvPr/>
            </p:nvSpPr>
            <p:spPr>
              <a:xfrm>
                <a:off x="5878294" y="2220388"/>
                <a:ext cx="4433784" cy="1569660"/>
              </a:xfrm>
              <a:prstGeom prst="rect">
                <a:avLst/>
              </a:prstGeom>
              <a:noFill/>
            </p:spPr>
            <p:txBody>
              <a:bodyPr wrap="square" rtlCol="0">
                <a:spAutoFit/>
              </a:bodyPr>
              <a:lstStyle/>
              <a:p>
                <a:r>
                  <a:rPr lang="en-IN" sz="4800" dirty="0">
                    <a:latin typeface="Times New Roman" panose="02020603050405020304" pitchFamily="18" charset="0"/>
                    <a:cs typeface="Times New Roman" panose="02020603050405020304" pitchFamily="18" charset="0"/>
                  </a:rPr>
                  <a:t>USER ENGAGEMENT</a:t>
                </a:r>
              </a:p>
            </p:txBody>
          </p:sp>
        </p:grpSp>
        <p:sp>
          <p:nvSpPr>
            <p:cNvPr id="19" name="TextBox 18">
              <a:extLst>
                <a:ext uri="{FF2B5EF4-FFF2-40B4-BE49-F238E27FC236}">
                  <a16:creationId xmlns:a16="http://schemas.microsoft.com/office/drawing/2014/main" id="{BBAB491B-EC55-9DCF-2592-DDD53F4C299C}"/>
                </a:ext>
              </a:extLst>
            </p:cNvPr>
            <p:cNvSpPr txBox="1"/>
            <p:nvPr/>
          </p:nvSpPr>
          <p:spPr>
            <a:xfrm>
              <a:off x="10918593" y="284294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3</a:t>
              </a:r>
            </a:p>
          </p:txBody>
        </p:sp>
      </p:grpSp>
      <p:grpSp>
        <p:nvGrpSpPr>
          <p:cNvPr id="29" name="Group 28">
            <a:extLst>
              <a:ext uri="{FF2B5EF4-FFF2-40B4-BE49-F238E27FC236}">
                <a16:creationId xmlns:a16="http://schemas.microsoft.com/office/drawing/2014/main" id="{9602D67E-B0CF-B2CD-801C-CC7BEF80F74A}"/>
              </a:ext>
            </a:extLst>
          </p:cNvPr>
          <p:cNvGrpSpPr/>
          <p:nvPr/>
        </p:nvGrpSpPr>
        <p:grpSpPr>
          <a:xfrm>
            <a:off x="-9097330" y="46462"/>
            <a:ext cx="11451936" cy="6858000"/>
            <a:chOff x="73522" y="165726"/>
            <a:chExt cx="11451936" cy="6858000"/>
          </a:xfrm>
        </p:grpSpPr>
        <p:grpSp>
          <p:nvGrpSpPr>
            <p:cNvPr id="30" name="Group 29">
              <a:extLst>
                <a:ext uri="{FF2B5EF4-FFF2-40B4-BE49-F238E27FC236}">
                  <a16:creationId xmlns:a16="http://schemas.microsoft.com/office/drawing/2014/main" id="{EAEC8166-C2F2-ADC5-398E-D215D6B354A8}"/>
                </a:ext>
              </a:extLst>
            </p:cNvPr>
            <p:cNvGrpSpPr/>
            <p:nvPr/>
          </p:nvGrpSpPr>
          <p:grpSpPr>
            <a:xfrm>
              <a:off x="73522" y="165726"/>
              <a:ext cx="11451936" cy="6858000"/>
              <a:chOff x="73522" y="165726"/>
              <a:chExt cx="11451936" cy="6858000"/>
            </a:xfrm>
          </p:grpSpPr>
          <p:sp>
            <p:nvSpPr>
              <p:cNvPr id="36" name="Rectangle 35">
                <a:extLst>
                  <a:ext uri="{FF2B5EF4-FFF2-40B4-BE49-F238E27FC236}">
                    <a16:creationId xmlns:a16="http://schemas.microsoft.com/office/drawing/2014/main" id="{9786EE21-7E1B-D3A3-800E-F963A1FE4B99}"/>
                  </a:ext>
                </a:extLst>
              </p:cNvPr>
              <p:cNvSpPr/>
              <p:nvPr/>
            </p:nvSpPr>
            <p:spPr>
              <a:xfrm>
                <a:off x="73522" y="165726"/>
                <a:ext cx="10711543" cy="68580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Rectangle: Rounded Corners 36">
                <a:extLst>
                  <a:ext uri="{FF2B5EF4-FFF2-40B4-BE49-F238E27FC236}">
                    <a16:creationId xmlns:a16="http://schemas.microsoft.com/office/drawing/2014/main" id="{56C854AB-38DD-3E72-7C87-D314E53CA90C}"/>
                  </a:ext>
                </a:extLst>
              </p:cNvPr>
              <p:cNvSpPr/>
              <p:nvPr/>
            </p:nvSpPr>
            <p:spPr>
              <a:xfrm>
                <a:off x="10520623" y="1750925"/>
                <a:ext cx="1004835" cy="753626"/>
              </a:xfrm>
              <a:prstGeom prst="round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31" name="Group 30">
              <a:extLst>
                <a:ext uri="{FF2B5EF4-FFF2-40B4-BE49-F238E27FC236}">
                  <a16:creationId xmlns:a16="http://schemas.microsoft.com/office/drawing/2014/main" id="{A299ABCC-4B05-0B87-D14F-460523AC1232}"/>
                </a:ext>
              </a:extLst>
            </p:cNvPr>
            <p:cNvGrpSpPr/>
            <p:nvPr/>
          </p:nvGrpSpPr>
          <p:grpSpPr>
            <a:xfrm>
              <a:off x="5692037" y="673707"/>
              <a:ext cx="4267200" cy="2428299"/>
              <a:chOff x="5692037" y="673707"/>
              <a:chExt cx="4267200" cy="2428299"/>
            </a:xfrm>
          </p:grpSpPr>
          <p:sp>
            <p:nvSpPr>
              <p:cNvPr id="34" name="TextBox 33">
                <a:extLst>
                  <a:ext uri="{FF2B5EF4-FFF2-40B4-BE49-F238E27FC236}">
                    <a16:creationId xmlns:a16="http://schemas.microsoft.com/office/drawing/2014/main" id="{F9D7AE88-D5EB-2568-0838-8E79DC8B8C01}"/>
                  </a:ext>
                </a:extLst>
              </p:cNvPr>
              <p:cNvSpPr txBox="1"/>
              <p:nvPr/>
            </p:nvSpPr>
            <p:spPr>
              <a:xfrm>
                <a:off x="5772248" y="673707"/>
                <a:ext cx="4106779"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35" name="TextBox 34">
                <a:extLst>
                  <a:ext uri="{FF2B5EF4-FFF2-40B4-BE49-F238E27FC236}">
                    <a16:creationId xmlns:a16="http://schemas.microsoft.com/office/drawing/2014/main" id="{24BB4C2A-375F-3BBA-C92B-49F8BEB41027}"/>
                  </a:ext>
                </a:extLst>
              </p:cNvPr>
              <p:cNvSpPr txBox="1"/>
              <p:nvPr/>
            </p:nvSpPr>
            <p:spPr>
              <a:xfrm>
                <a:off x="5692037" y="1901677"/>
                <a:ext cx="4267200" cy="1200329"/>
              </a:xfrm>
              <a:prstGeom prst="rect">
                <a:avLst/>
              </a:prstGeom>
              <a:noFill/>
            </p:spPr>
            <p:txBody>
              <a:bodyPr wrap="square" rtlCol="0">
                <a:spAutoFit/>
              </a:bodyPr>
              <a:lstStyle/>
              <a:p>
                <a:r>
                  <a:rPr lang="en-IN" sz="3600" dirty="0">
                    <a:latin typeface="Times New Roman" panose="02020603050405020304" pitchFamily="18" charset="0"/>
                    <a:cs typeface="Times New Roman" panose="02020603050405020304" pitchFamily="18" charset="0"/>
                  </a:rPr>
                  <a:t>IMPROVES COMMUNICATION</a:t>
                </a:r>
              </a:p>
            </p:txBody>
          </p:sp>
        </p:grpSp>
        <p:sp>
          <p:nvSpPr>
            <p:cNvPr id="33" name="TextBox 32">
              <a:extLst>
                <a:ext uri="{FF2B5EF4-FFF2-40B4-BE49-F238E27FC236}">
                  <a16:creationId xmlns:a16="http://schemas.microsoft.com/office/drawing/2014/main" id="{B1E3365D-A01D-C35F-E120-6D43DC0702CB}"/>
                </a:ext>
              </a:extLst>
            </p:cNvPr>
            <p:cNvSpPr txBox="1"/>
            <p:nvPr/>
          </p:nvSpPr>
          <p:spPr>
            <a:xfrm>
              <a:off x="10730092" y="1750925"/>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4</a:t>
              </a:r>
            </a:p>
          </p:txBody>
        </p:sp>
      </p:grpSp>
      <p:grpSp>
        <p:nvGrpSpPr>
          <p:cNvPr id="38" name="Group 37">
            <a:extLst>
              <a:ext uri="{FF2B5EF4-FFF2-40B4-BE49-F238E27FC236}">
                <a16:creationId xmlns:a16="http://schemas.microsoft.com/office/drawing/2014/main" id="{0CCAEAFE-BBD8-C0C9-F65D-AEA9B38C8589}"/>
              </a:ext>
            </a:extLst>
          </p:cNvPr>
          <p:cNvGrpSpPr/>
          <p:nvPr/>
        </p:nvGrpSpPr>
        <p:grpSpPr>
          <a:xfrm>
            <a:off x="-9887832" y="18171"/>
            <a:ext cx="11473873" cy="6858000"/>
            <a:chOff x="51584" y="-66903"/>
            <a:chExt cx="11473873" cy="6858000"/>
          </a:xfrm>
        </p:grpSpPr>
        <p:grpSp>
          <p:nvGrpSpPr>
            <p:cNvPr id="39" name="Group 38">
              <a:extLst>
                <a:ext uri="{FF2B5EF4-FFF2-40B4-BE49-F238E27FC236}">
                  <a16:creationId xmlns:a16="http://schemas.microsoft.com/office/drawing/2014/main" id="{5BE1FDD2-447E-132A-3B97-4905253FE193}"/>
                </a:ext>
              </a:extLst>
            </p:cNvPr>
            <p:cNvGrpSpPr/>
            <p:nvPr/>
          </p:nvGrpSpPr>
          <p:grpSpPr>
            <a:xfrm>
              <a:off x="51584" y="-66903"/>
              <a:ext cx="11473873" cy="6858000"/>
              <a:chOff x="51584" y="-66903"/>
              <a:chExt cx="11473873" cy="6858000"/>
            </a:xfrm>
          </p:grpSpPr>
          <p:sp>
            <p:nvSpPr>
              <p:cNvPr id="44" name="Rectangle 43">
                <a:extLst>
                  <a:ext uri="{FF2B5EF4-FFF2-40B4-BE49-F238E27FC236}">
                    <a16:creationId xmlns:a16="http://schemas.microsoft.com/office/drawing/2014/main" id="{75392A88-AFEF-A9BA-A902-7F88EC1FDFDC}"/>
                  </a:ext>
                </a:extLst>
              </p:cNvPr>
              <p:cNvSpPr/>
              <p:nvPr/>
            </p:nvSpPr>
            <p:spPr>
              <a:xfrm>
                <a:off x="51584" y="-66903"/>
                <a:ext cx="10711543" cy="6858000"/>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5" name="Rectangle: Rounded Corners 44">
                <a:extLst>
                  <a:ext uri="{FF2B5EF4-FFF2-40B4-BE49-F238E27FC236}">
                    <a16:creationId xmlns:a16="http://schemas.microsoft.com/office/drawing/2014/main" id="{C519DE58-6A3A-4C70-532E-B124FE8DFA86}"/>
                  </a:ext>
                </a:extLst>
              </p:cNvPr>
              <p:cNvSpPr/>
              <p:nvPr/>
            </p:nvSpPr>
            <p:spPr>
              <a:xfrm>
                <a:off x="10520622" y="653143"/>
                <a:ext cx="1004835" cy="753626"/>
              </a:xfrm>
              <a:prstGeom prst="round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40" name="Group 39">
              <a:extLst>
                <a:ext uri="{FF2B5EF4-FFF2-40B4-BE49-F238E27FC236}">
                  <a16:creationId xmlns:a16="http://schemas.microsoft.com/office/drawing/2014/main" id="{9AF9858E-9AB2-D81B-3305-B3093C9F5D2E}"/>
                </a:ext>
              </a:extLst>
            </p:cNvPr>
            <p:cNvGrpSpPr/>
            <p:nvPr/>
          </p:nvGrpSpPr>
          <p:grpSpPr>
            <a:xfrm>
              <a:off x="5772246" y="653143"/>
              <a:ext cx="4267200" cy="1934924"/>
              <a:chOff x="5772246" y="653143"/>
              <a:chExt cx="4267200" cy="1934924"/>
            </a:xfrm>
          </p:grpSpPr>
          <p:sp>
            <p:nvSpPr>
              <p:cNvPr id="42" name="TextBox 41">
                <a:extLst>
                  <a:ext uri="{FF2B5EF4-FFF2-40B4-BE49-F238E27FC236}">
                    <a16:creationId xmlns:a16="http://schemas.microsoft.com/office/drawing/2014/main" id="{51BB936F-0378-B10F-4F78-C7A3EC8686CA}"/>
                  </a:ext>
                </a:extLst>
              </p:cNvPr>
              <p:cNvSpPr txBox="1"/>
              <p:nvPr/>
            </p:nvSpPr>
            <p:spPr>
              <a:xfrm>
                <a:off x="5772246" y="653143"/>
                <a:ext cx="4106779"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43" name="TextBox 42">
                <a:extLst>
                  <a:ext uri="{FF2B5EF4-FFF2-40B4-BE49-F238E27FC236}">
                    <a16:creationId xmlns:a16="http://schemas.microsoft.com/office/drawing/2014/main" id="{5D7D47A8-7C79-A230-EAA2-362A06E5419E}"/>
                  </a:ext>
                </a:extLst>
              </p:cNvPr>
              <p:cNvSpPr txBox="1"/>
              <p:nvPr/>
            </p:nvSpPr>
            <p:spPr>
              <a:xfrm>
                <a:off x="5772246" y="2064847"/>
                <a:ext cx="4267200" cy="523220"/>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USER FRIENDLY</a:t>
                </a:r>
              </a:p>
            </p:txBody>
          </p:sp>
        </p:grpSp>
        <p:sp>
          <p:nvSpPr>
            <p:cNvPr id="41" name="TextBox 40">
              <a:extLst>
                <a:ext uri="{FF2B5EF4-FFF2-40B4-BE49-F238E27FC236}">
                  <a16:creationId xmlns:a16="http://schemas.microsoft.com/office/drawing/2014/main" id="{5F71A310-9E76-F052-A0FE-8993981CB169}"/>
                </a:ext>
              </a:extLst>
            </p:cNvPr>
            <p:cNvSpPr txBox="1"/>
            <p:nvPr/>
          </p:nvSpPr>
          <p:spPr>
            <a:xfrm>
              <a:off x="10878501" y="62611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5</a:t>
              </a:r>
            </a:p>
          </p:txBody>
        </p:sp>
      </p:grpSp>
    </p:spTree>
    <p:extLst>
      <p:ext uri="{BB962C8B-B14F-4D97-AF65-F5344CB8AC3E}">
        <p14:creationId xmlns:p14="http://schemas.microsoft.com/office/powerpoint/2010/main" val="2652211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6">
            <a:lumMod val="50000"/>
          </a:schemeClr>
        </a:solidFill>
        <a:effectLst/>
      </p:bgPr>
    </p:bg>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id="{FC964E6A-2C35-3B4B-7ECE-88D25C25138F}"/>
              </a:ext>
            </a:extLst>
          </p:cNvPr>
          <p:cNvGrpSpPr/>
          <p:nvPr/>
        </p:nvGrpSpPr>
        <p:grpSpPr>
          <a:xfrm>
            <a:off x="0" y="-59163"/>
            <a:ext cx="11645094" cy="6858000"/>
            <a:chOff x="0" y="0"/>
            <a:chExt cx="11645094" cy="6858000"/>
          </a:xfrm>
        </p:grpSpPr>
        <p:grpSp>
          <p:nvGrpSpPr>
            <p:cNvPr id="8" name="Group 7">
              <a:extLst>
                <a:ext uri="{FF2B5EF4-FFF2-40B4-BE49-F238E27FC236}">
                  <a16:creationId xmlns:a16="http://schemas.microsoft.com/office/drawing/2014/main" id="{4FBCDA3B-060D-4037-48D0-C76797BC7C08}"/>
                </a:ext>
              </a:extLst>
            </p:cNvPr>
            <p:cNvGrpSpPr/>
            <p:nvPr/>
          </p:nvGrpSpPr>
          <p:grpSpPr>
            <a:xfrm>
              <a:off x="0" y="0"/>
              <a:ext cx="11645094" cy="6858000"/>
              <a:chOff x="1678" y="0"/>
              <a:chExt cx="11645094" cy="6858000"/>
            </a:xfrm>
          </p:grpSpPr>
          <p:sp>
            <p:nvSpPr>
              <p:cNvPr id="2" name="Rectangle 1">
                <a:extLst>
                  <a:ext uri="{FF2B5EF4-FFF2-40B4-BE49-F238E27FC236}">
                    <a16:creationId xmlns:a16="http://schemas.microsoft.com/office/drawing/2014/main" id="{9163069C-B4D3-FDAC-3611-CA5395395734}"/>
                  </a:ext>
                </a:extLst>
              </p:cNvPr>
              <p:cNvSpPr/>
              <p:nvPr/>
            </p:nvSpPr>
            <p:spPr>
              <a:xfrm>
                <a:off x="1678" y="0"/>
                <a:ext cx="10711543" cy="68580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Rectangle: Rounded Corners 2">
                <a:extLst>
                  <a:ext uri="{FF2B5EF4-FFF2-40B4-BE49-F238E27FC236}">
                    <a16:creationId xmlns:a16="http://schemas.microsoft.com/office/drawing/2014/main" id="{072490DC-DCD3-65E7-37DA-13180B64135A}"/>
                  </a:ext>
                </a:extLst>
              </p:cNvPr>
              <p:cNvSpPr/>
              <p:nvPr/>
            </p:nvSpPr>
            <p:spPr>
              <a:xfrm>
                <a:off x="10641937" y="5065469"/>
                <a:ext cx="1004835" cy="753626"/>
              </a:xfrm>
              <a:prstGeom prst="round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7" name="Group 6">
              <a:extLst>
                <a:ext uri="{FF2B5EF4-FFF2-40B4-BE49-F238E27FC236}">
                  <a16:creationId xmlns:a16="http://schemas.microsoft.com/office/drawing/2014/main" id="{1766BF11-023A-1576-6989-8BB0F0698668}"/>
                </a:ext>
              </a:extLst>
            </p:cNvPr>
            <p:cNvGrpSpPr/>
            <p:nvPr/>
          </p:nvGrpSpPr>
          <p:grpSpPr>
            <a:xfrm>
              <a:off x="5665591" y="860707"/>
              <a:ext cx="4575497" cy="3353123"/>
              <a:chOff x="5525886" y="435239"/>
              <a:chExt cx="4575497" cy="3353123"/>
            </a:xfrm>
          </p:grpSpPr>
          <p:sp>
            <p:nvSpPr>
              <p:cNvPr id="21" name="TextBox 20">
                <a:extLst>
                  <a:ext uri="{FF2B5EF4-FFF2-40B4-BE49-F238E27FC236}">
                    <a16:creationId xmlns:a16="http://schemas.microsoft.com/office/drawing/2014/main" id="{9A68782A-19BC-96E8-DCCC-0A4BEC41F4C3}"/>
                  </a:ext>
                </a:extLst>
              </p:cNvPr>
              <p:cNvSpPr txBox="1"/>
              <p:nvPr/>
            </p:nvSpPr>
            <p:spPr>
              <a:xfrm>
                <a:off x="5525886" y="435239"/>
                <a:ext cx="4459705" cy="523220"/>
              </a:xfrm>
              <a:prstGeom prst="rect">
                <a:avLst/>
              </a:prstGeom>
              <a:noFill/>
            </p:spPr>
            <p:txBody>
              <a:bodyPr wrap="square" rtlCol="0">
                <a:spAutoFit/>
              </a:bodyPr>
              <a:lstStyle/>
              <a:p>
                <a:endParaRPr lang="en-IN" sz="2800" dirty="0">
                  <a:latin typeface="Times New Roman" panose="02020603050405020304" pitchFamily="18" charset="0"/>
                  <a:cs typeface="Times New Roman" panose="02020603050405020304" pitchFamily="18" charset="0"/>
                </a:endParaRPr>
              </a:p>
            </p:txBody>
          </p:sp>
          <p:sp>
            <p:nvSpPr>
              <p:cNvPr id="22" name="TextBox 21">
                <a:extLst>
                  <a:ext uri="{FF2B5EF4-FFF2-40B4-BE49-F238E27FC236}">
                    <a16:creationId xmlns:a16="http://schemas.microsoft.com/office/drawing/2014/main" id="{ECD2607F-0146-4559-B1CF-C826D1286E10}"/>
                  </a:ext>
                </a:extLst>
              </p:cNvPr>
              <p:cNvSpPr txBox="1"/>
              <p:nvPr/>
            </p:nvSpPr>
            <p:spPr>
              <a:xfrm>
                <a:off x="5525886" y="1327791"/>
                <a:ext cx="4459705" cy="461665"/>
              </a:xfrm>
              <a:prstGeom prst="rect">
                <a:avLst/>
              </a:prstGeom>
              <a:noFill/>
            </p:spPr>
            <p:txBody>
              <a:bodyPr wrap="square" rtlCol="0">
                <a:spAutoFit/>
              </a:bodyPr>
              <a:lstStyle/>
              <a:p>
                <a:endParaRPr lang="en-IN" sz="2400" dirty="0">
                  <a:latin typeface="Times New Roman" panose="02020603050405020304" pitchFamily="18" charset="0"/>
                  <a:cs typeface="Times New Roman" panose="02020603050405020304" pitchFamily="18" charset="0"/>
                </a:endParaRPr>
              </a:p>
            </p:txBody>
          </p:sp>
          <p:sp>
            <p:nvSpPr>
              <p:cNvPr id="23" name="TextBox 22">
                <a:extLst>
                  <a:ext uri="{FF2B5EF4-FFF2-40B4-BE49-F238E27FC236}">
                    <a16:creationId xmlns:a16="http://schemas.microsoft.com/office/drawing/2014/main" id="{27EE9A2B-A9AE-6AEF-70B8-237A54E7362D}"/>
                  </a:ext>
                </a:extLst>
              </p:cNvPr>
              <p:cNvSpPr txBox="1"/>
              <p:nvPr/>
            </p:nvSpPr>
            <p:spPr>
              <a:xfrm>
                <a:off x="5641678" y="2218702"/>
                <a:ext cx="4459705" cy="1569660"/>
              </a:xfrm>
              <a:prstGeom prst="rect">
                <a:avLst/>
              </a:prstGeom>
              <a:noFill/>
            </p:spPr>
            <p:txBody>
              <a:bodyPr wrap="square" rtlCol="0">
                <a:spAutoFit/>
              </a:bodyPr>
              <a:lstStyle/>
              <a:p>
                <a:r>
                  <a:rPr lang="en-IN" sz="4800" dirty="0">
                    <a:latin typeface="Times New Roman" panose="02020603050405020304" pitchFamily="18" charset="0"/>
                    <a:cs typeface="Times New Roman" panose="02020603050405020304" pitchFamily="18" charset="0"/>
                  </a:rPr>
                  <a:t>TRANSFORMS CHAT DATA</a:t>
                </a:r>
              </a:p>
            </p:txBody>
          </p:sp>
        </p:grpSp>
        <p:sp>
          <p:nvSpPr>
            <p:cNvPr id="27" name="TextBox 26">
              <a:extLst>
                <a:ext uri="{FF2B5EF4-FFF2-40B4-BE49-F238E27FC236}">
                  <a16:creationId xmlns:a16="http://schemas.microsoft.com/office/drawing/2014/main" id="{99A20C85-6D9B-9DF0-DE04-16941870A776}"/>
                </a:ext>
              </a:extLst>
            </p:cNvPr>
            <p:cNvSpPr txBox="1"/>
            <p:nvPr/>
          </p:nvSpPr>
          <p:spPr>
            <a:xfrm>
              <a:off x="10771776" y="5066510"/>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1</a:t>
              </a:r>
            </a:p>
          </p:txBody>
        </p:sp>
      </p:grpSp>
      <p:grpSp>
        <p:nvGrpSpPr>
          <p:cNvPr id="4" name="Group 3">
            <a:extLst>
              <a:ext uri="{FF2B5EF4-FFF2-40B4-BE49-F238E27FC236}">
                <a16:creationId xmlns:a16="http://schemas.microsoft.com/office/drawing/2014/main" id="{A4031691-F5ED-8749-4CF0-4F5D2BAFB0C8}"/>
              </a:ext>
            </a:extLst>
          </p:cNvPr>
          <p:cNvGrpSpPr/>
          <p:nvPr/>
        </p:nvGrpSpPr>
        <p:grpSpPr>
          <a:xfrm>
            <a:off x="-779304" y="-44695"/>
            <a:ext cx="11529243" cy="6858000"/>
            <a:chOff x="-3785" y="8102"/>
            <a:chExt cx="11529243" cy="6858000"/>
          </a:xfrm>
        </p:grpSpPr>
        <p:grpSp>
          <p:nvGrpSpPr>
            <p:cNvPr id="5" name="Group 4">
              <a:extLst>
                <a:ext uri="{FF2B5EF4-FFF2-40B4-BE49-F238E27FC236}">
                  <a16:creationId xmlns:a16="http://schemas.microsoft.com/office/drawing/2014/main" id="{A900399E-F9FB-4CF4-B48D-78E30F08ED00}"/>
                </a:ext>
              </a:extLst>
            </p:cNvPr>
            <p:cNvGrpSpPr/>
            <p:nvPr/>
          </p:nvGrpSpPr>
          <p:grpSpPr>
            <a:xfrm>
              <a:off x="-3785" y="8102"/>
              <a:ext cx="11529243" cy="6858000"/>
              <a:chOff x="-3785" y="8102"/>
              <a:chExt cx="11529243" cy="6858000"/>
            </a:xfrm>
          </p:grpSpPr>
          <p:sp>
            <p:nvSpPr>
              <p:cNvPr id="14" name="Rectangle 13">
                <a:extLst>
                  <a:ext uri="{FF2B5EF4-FFF2-40B4-BE49-F238E27FC236}">
                    <a16:creationId xmlns:a16="http://schemas.microsoft.com/office/drawing/2014/main" id="{A8CD4B48-1B8D-E743-CBA8-6E9E33682375}"/>
                  </a:ext>
                </a:extLst>
              </p:cNvPr>
              <p:cNvSpPr/>
              <p:nvPr/>
            </p:nvSpPr>
            <p:spPr>
              <a:xfrm>
                <a:off x="-3785" y="8102"/>
                <a:ext cx="10711543" cy="6858000"/>
              </a:xfrm>
              <a:prstGeom prst="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Rectangle: Rounded Corners 14">
                <a:extLst>
                  <a:ext uri="{FF2B5EF4-FFF2-40B4-BE49-F238E27FC236}">
                    <a16:creationId xmlns:a16="http://schemas.microsoft.com/office/drawing/2014/main" id="{26BBBBA4-F526-31BB-8489-269D96EB5920}"/>
                  </a:ext>
                </a:extLst>
              </p:cNvPr>
              <p:cNvSpPr/>
              <p:nvPr/>
            </p:nvSpPr>
            <p:spPr>
              <a:xfrm>
                <a:off x="10520623" y="3888712"/>
                <a:ext cx="1004835" cy="753626"/>
              </a:xfrm>
              <a:prstGeom prst="round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6" name="Group 5">
              <a:extLst>
                <a:ext uri="{FF2B5EF4-FFF2-40B4-BE49-F238E27FC236}">
                  <a16:creationId xmlns:a16="http://schemas.microsoft.com/office/drawing/2014/main" id="{371C3EDE-CA51-A606-F962-DF35D14BE6F7}"/>
                </a:ext>
              </a:extLst>
            </p:cNvPr>
            <p:cNvGrpSpPr/>
            <p:nvPr/>
          </p:nvGrpSpPr>
          <p:grpSpPr>
            <a:xfrm>
              <a:off x="5935579" y="674104"/>
              <a:ext cx="4789840" cy="3797386"/>
              <a:chOff x="5935579" y="674104"/>
              <a:chExt cx="4789840" cy="3797386"/>
            </a:xfrm>
          </p:grpSpPr>
          <p:sp>
            <p:nvSpPr>
              <p:cNvPr id="10" name="TextBox 9">
                <a:extLst>
                  <a:ext uri="{FF2B5EF4-FFF2-40B4-BE49-F238E27FC236}">
                    <a16:creationId xmlns:a16="http://schemas.microsoft.com/office/drawing/2014/main" id="{2F59D489-58CD-47B1-7B9D-F8888F18FFA1}"/>
                  </a:ext>
                </a:extLst>
              </p:cNvPr>
              <p:cNvSpPr txBox="1"/>
              <p:nvPr/>
            </p:nvSpPr>
            <p:spPr>
              <a:xfrm>
                <a:off x="5935579" y="674104"/>
                <a:ext cx="3962400"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A45E0906-AEEF-07CC-9841-60A1DBCEA61A}"/>
                  </a:ext>
                </a:extLst>
              </p:cNvPr>
              <p:cNvSpPr txBox="1"/>
              <p:nvPr/>
            </p:nvSpPr>
            <p:spPr>
              <a:xfrm>
                <a:off x="5935579" y="2023931"/>
                <a:ext cx="3962400" cy="523220"/>
              </a:xfrm>
              <a:prstGeom prst="rect">
                <a:avLst/>
              </a:prstGeom>
              <a:noFill/>
            </p:spPr>
            <p:txBody>
              <a:bodyPr wrap="square" rtlCol="0">
                <a:spAutoFit/>
              </a:bodyPr>
              <a:lstStyle/>
              <a:p>
                <a:endParaRPr lang="en-IN" sz="28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AD4181EF-1DDB-C4DA-3A97-ED9494770E12}"/>
                  </a:ext>
                </a:extLst>
              </p:cNvPr>
              <p:cNvSpPr txBox="1"/>
              <p:nvPr/>
            </p:nvSpPr>
            <p:spPr>
              <a:xfrm>
                <a:off x="5935579" y="3227699"/>
                <a:ext cx="3962400" cy="523220"/>
              </a:xfrm>
              <a:prstGeom prst="rect">
                <a:avLst/>
              </a:prstGeom>
              <a:noFill/>
            </p:spPr>
            <p:txBody>
              <a:bodyPr wrap="square" rtlCol="0">
                <a:spAutoFit/>
              </a:bodyPr>
              <a:lstStyle/>
              <a:p>
                <a:endParaRPr lang="en-IN" sz="28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1B2A7562-6C8F-C42A-C960-C67E36A97A21}"/>
                  </a:ext>
                </a:extLst>
              </p:cNvPr>
              <p:cNvSpPr txBox="1"/>
              <p:nvPr/>
            </p:nvSpPr>
            <p:spPr>
              <a:xfrm>
                <a:off x="6763019" y="2901830"/>
                <a:ext cx="3962400" cy="1569660"/>
              </a:xfrm>
              <a:prstGeom prst="rect">
                <a:avLst/>
              </a:prstGeom>
              <a:noFill/>
            </p:spPr>
            <p:txBody>
              <a:bodyPr wrap="square" rtlCol="0">
                <a:spAutoFit/>
              </a:bodyPr>
              <a:lstStyle/>
              <a:p>
                <a:r>
                  <a:rPr lang="en-IN" sz="4800" dirty="0">
                    <a:latin typeface="Times New Roman" panose="02020603050405020304" pitchFamily="18" charset="0"/>
                    <a:cs typeface="Times New Roman" panose="02020603050405020304" pitchFamily="18" charset="0"/>
                  </a:rPr>
                  <a:t>MESSAGE METRICS</a:t>
                </a:r>
              </a:p>
            </p:txBody>
          </p:sp>
        </p:grpSp>
        <p:sp>
          <p:nvSpPr>
            <p:cNvPr id="9" name="TextBox 8">
              <a:extLst>
                <a:ext uri="{FF2B5EF4-FFF2-40B4-BE49-F238E27FC236}">
                  <a16:creationId xmlns:a16="http://schemas.microsoft.com/office/drawing/2014/main" id="{41331532-1772-7E3D-A987-8DF45786150C}"/>
                </a:ext>
              </a:extLst>
            </p:cNvPr>
            <p:cNvSpPr txBox="1"/>
            <p:nvPr/>
          </p:nvSpPr>
          <p:spPr>
            <a:xfrm>
              <a:off x="10825552" y="3888712"/>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2</a:t>
              </a:r>
            </a:p>
          </p:txBody>
        </p:sp>
      </p:grpSp>
      <p:grpSp>
        <p:nvGrpSpPr>
          <p:cNvPr id="16" name="Group 15">
            <a:extLst>
              <a:ext uri="{FF2B5EF4-FFF2-40B4-BE49-F238E27FC236}">
                <a16:creationId xmlns:a16="http://schemas.microsoft.com/office/drawing/2014/main" id="{0898B973-91B5-A164-8A6B-69542090B018}"/>
              </a:ext>
            </a:extLst>
          </p:cNvPr>
          <p:cNvGrpSpPr/>
          <p:nvPr/>
        </p:nvGrpSpPr>
        <p:grpSpPr>
          <a:xfrm>
            <a:off x="-1304237" y="-154164"/>
            <a:ext cx="11234266" cy="6858000"/>
            <a:chOff x="342380" y="131539"/>
            <a:chExt cx="11234266" cy="6858000"/>
          </a:xfrm>
        </p:grpSpPr>
        <p:grpSp>
          <p:nvGrpSpPr>
            <p:cNvPr id="17" name="Group 16">
              <a:extLst>
                <a:ext uri="{FF2B5EF4-FFF2-40B4-BE49-F238E27FC236}">
                  <a16:creationId xmlns:a16="http://schemas.microsoft.com/office/drawing/2014/main" id="{2858F6B6-CEE1-F85B-BE9B-00EDFC640495}"/>
                </a:ext>
              </a:extLst>
            </p:cNvPr>
            <p:cNvGrpSpPr/>
            <p:nvPr/>
          </p:nvGrpSpPr>
          <p:grpSpPr>
            <a:xfrm>
              <a:off x="342380" y="131539"/>
              <a:ext cx="11234266" cy="6858000"/>
              <a:chOff x="342380" y="131539"/>
              <a:chExt cx="11234266" cy="6858000"/>
            </a:xfrm>
          </p:grpSpPr>
          <p:sp>
            <p:nvSpPr>
              <p:cNvPr id="26" name="Rectangle 25">
                <a:extLst>
                  <a:ext uri="{FF2B5EF4-FFF2-40B4-BE49-F238E27FC236}">
                    <a16:creationId xmlns:a16="http://schemas.microsoft.com/office/drawing/2014/main" id="{7A35EE92-AA64-D372-427D-A76CB59D30E3}"/>
                  </a:ext>
                </a:extLst>
              </p:cNvPr>
              <p:cNvSpPr/>
              <p:nvPr/>
            </p:nvSpPr>
            <p:spPr>
              <a:xfrm>
                <a:off x="342380" y="131539"/>
                <a:ext cx="10711543" cy="6858000"/>
              </a:xfrm>
              <a:prstGeom prst="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Rectangle: Rounded Corners 27">
                <a:extLst>
                  <a:ext uri="{FF2B5EF4-FFF2-40B4-BE49-F238E27FC236}">
                    <a16:creationId xmlns:a16="http://schemas.microsoft.com/office/drawing/2014/main" id="{47761A2C-D73A-922C-91A9-2647861C8BEA}"/>
                  </a:ext>
                </a:extLst>
              </p:cNvPr>
              <p:cNvSpPr/>
              <p:nvPr/>
            </p:nvSpPr>
            <p:spPr>
              <a:xfrm>
                <a:off x="10571811" y="2842941"/>
                <a:ext cx="1004835" cy="753626"/>
              </a:xfrm>
              <a:prstGeom prst="round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18" name="Group 17">
              <a:extLst>
                <a:ext uri="{FF2B5EF4-FFF2-40B4-BE49-F238E27FC236}">
                  <a16:creationId xmlns:a16="http://schemas.microsoft.com/office/drawing/2014/main" id="{996E181E-C85E-3025-1007-E5962ABA10B8}"/>
                </a:ext>
              </a:extLst>
            </p:cNvPr>
            <p:cNvGrpSpPr/>
            <p:nvPr/>
          </p:nvGrpSpPr>
          <p:grpSpPr>
            <a:xfrm>
              <a:off x="5942463" y="756036"/>
              <a:ext cx="4433784" cy="3316152"/>
              <a:chOff x="5878294" y="473896"/>
              <a:chExt cx="4433784" cy="3316152"/>
            </a:xfrm>
          </p:grpSpPr>
          <p:sp>
            <p:nvSpPr>
              <p:cNvPr id="20" name="TextBox 19">
                <a:extLst>
                  <a:ext uri="{FF2B5EF4-FFF2-40B4-BE49-F238E27FC236}">
                    <a16:creationId xmlns:a16="http://schemas.microsoft.com/office/drawing/2014/main" id="{7F9ABBAA-214F-280B-C0FF-5618641AE766}"/>
                  </a:ext>
                </a:extLst>
              </p:cNvPr>
              <p:cNvSpPr txBox="1"/>
              <p:nvPr/>
            </p:nvSpPr>
            <p:spPr>
              <a:xfrm>
                <a:off x="6192252" y="473896"/>
                <a:ext cx="3753853"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24" name="TextBox 23">
                <a:extLst>
                  <a:ext uri="{FF2B5EF4-FFF2-40B4-BE49-F238E27FC236}">
                    <a16:creationId xmlns:a16="http://schemas.microsoft.com/office/drawing/2014/main" id="{81E67CBA-68CC-9376-EE17-24B491AE51CE}"/>
                  </a:ext>
                </a:extLst>
              </p:cNvPr>
              <p:cNvSpPr txBox="1"/>
              <p:nvPr/>
            </p:nvSpPr>
            <p:spPr>
              <a:xfrm>
                <a:off x="6192251" y="1909078"/>
                <a:ext cx="3753853" cy="461665"/>
              </a:xfrm>
              <a:prstGeom prst="rect">
                <a:avLst/>
              </a:prstGeom>
              <a:noFill/>
            </p:spPr>
            <p:txBody>
              <a:bodyPr wrap="square" rtlCol="0">
                <a:spAutoFit/>
              </a:bodyPr>
              <a:lstStyle/>
              <a:p>
                <a:endParaRPr lang="en-IN" sz="2400" dirty="0">
                  <a:latin typeface="Times New Roman" panose="02020603050405020304" pitchFamily="18" charset="0"/>
                  <a:cs typeface="Times New Roman" panose="02020603050405020304" pitchFamily="18" charset="0"/>
                </a:endParaRPr>
              </a:p>
            </p:txBody>
          </p:sp>
          <p:sp>
            <p:nvSpPr>
              <p:cNvPr id="25" name="TextBox 24">
                <a:extLst>
                  <a:ext uri="{FF2B5EF4-FFF2-40B4-BE49-F238E27FC236}">
                    <a16:creationId xmlns:a16="http://schemas.microsoft.com/office/drawing/2014/main" id="{1DAD0DCC-D859-A8D8-7EF2-44E5DCDC24BC}"/>
                  </a:ext>
                </a:extLst>
              </p:cNvPr>
              <p:cNvSpPr txBox="1"/>
              <p:nvPr/>
            </p:nvSpPr>
            <p:spPr>
              <a:xfrm>
                <a:off x="5878294" y="2220388"/>
                <a:ext cx="4433784" cy="1569660"/>
              </a:xfrm>
              <a:prstGeom prst="rect">
                <a:avLst/>
              </a:prstGeom>
              <a:noFill/>
            </p:spPr>
            <p:txBody>
              <a:bodyPr wrap="square" rtlCol="0">
                <a:spAutoFit/>
              </a:bodyPr>
              <a:lstStyle/>
              <a:p>
                <a:r>
                  <a:rPr lang="en-IN" sz="4800" dirty="0">
                    <a:latin typeface="Times New Roman" panose="02020603050405020304" pitchFamily="18" charset="0"/>
                    <a:cs typeface="Times New Roman" panose="02020603050405020304" pitchFamily="18" charset="0"/>
                  </a:rPr>
                  <a:t>USER ENGAGEMENT</a:t>
                </a:r>
              </a:p>
            </p:txBody>
          </p:sp>
        </p:grpSp>
        <p:sp>
          <p:nvSpPr>
            <p:cNvPr id="19" name="TextBox 18">
              <a:extLst>
                <a:ext uri="{FF2B5EF4-FFF2-40B4-BE49-F238E27FC236}">
                  <a16:creationId xmlns:a16="http://schemas.microsoft.com/office/drawing/2014/main" id="{BBAB491B-EC55-9DCF-2592-DDD53F4C299C}"/>
                </a:ext>
              </a:extLst>
            </p:cNvPr>
            <p:cNvSpPr txBox="1"/>
            <p:nvPr/>
          </p:nvSpPr>
          <p:spPr>
            <a:xfrm>
              <a:off x="10918593" y="284294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3</a:t>
              </a:r>
            </a:p>
          </p:txBody>
        </p:sp>
      </p:grpSp>
      <p:grpSp>
        <p:nvGrpSpPr>
          <p:cNvPr id="29" name="Group 28">
            <a:extLst>
              <a:ext uri="{FF2B5EF4-FFF2-40B4-BE49-F238E27FC236}">
                <a16:creationId xmlns:a16="http://schemas.microsoft.com/office/drawing/2014/main" id="{9602D67E-B0CF-B2CD-801C-CC7BEF80F74A}"/>
              </a:ext>
            </a:extLst>
          </p:cNvPr>
          <p:cNvGrpSpPr/>
          <p:nvPr/>
        </p:nvGrpSpPr>
        <p:grpSpPr>
          <a:xfrm>
            <a:off x="-9097330" y="46462"/>
            <a:ext cx="11451936" cy="6858000"/>
            <a:chOff x="73522" y="165726"/>
            <a:chExt cx="11451936" cy="6858000"/>
          </a:xfrm>
        </p:grpSpPr>
        <p:grpSp>
          <p:nvGrpSpPr>
            <p:cNvPr id="30" name="Group 29">
              <a:extLst>
                <a:ext uri="{FF2B5EF4-FFF2-40B4-BE49-F238E27FC236}">
                  <a16:creationId xmlns:a16="http://schemas.microsoft.com/office/drawing/2014/main" id="{EAEC8166-C2F2-ADC5-398E-D215D6B354A8}"/>
                </a:ext>
              </a:extLst>
            </p:cNvPr>
            <p:cNvGrpSpPr/>
            <p:nvPr/>
          </p:nvGrpSpPr>
          <p:grpSpPr>
            <a:xfrm>
              <a:off x="73522" y="165726"/>
              <a:ext cx="11451936" cy="6858000"/>
              <a:chOff x="73522" y="165726"/>
              <a:chExt cx="11451936" cy="6858000"/>
            </a:xfrm>
          </p:grpSpPr>
          <p:sp>
            <p:nvSpPr>
              <p:cNvPr id="36" name="Rectangle 35">
                <a:extLst>
                  <a:ext uri="{FF2B5EF4-FFF2-40B4-BE49-F238E27FC236}">
                    <a16:creationId xmlns:a16="http://schemas.microsoft.com/office/drawing/2014/main" id="{9786EE21-7E1B-D3A3-800E-F963A1FE4B99}"/>
                  </a:ext>
                </a:extLst>
              </p:cNvPr>
              <p:cNvSpPr/>
              <p:nvPr/>
            </p:nvSpPr>
            <p:spPr>
              <a:xfrm>
                <a:off x="73522" y="165726"/>
                <a:ext cx="10711543" cy="68580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Rectangle: Rounded Corners 36">
                <a:extLst>
                  <a:ext uri="{FF2B5EF4-FFF2-40B4-BE49-F238E27FC236}">
                    <a16:creationId xmlns:a16="http://schemas.microsoft.com/office/drawing/2014/main" id="{56C854AB-38DD-3E72-7C87-D314E53CA90C}"/>
                  </a:ext>
                </a:extLst>
              </p:cNvPr>
              <p:cNvSpPr/>
              <p:nvPr/>
            </p:nvSpPr>
            <p:spPr>
              <a:xfrm>
                <a:off x="10520623" y="1750925"/>
                <a:ext cx="1004835" cy="753626"/>
              </a:xfrm>
              <a:prstGeom prst="round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31" name="Group 30">
              <a:extLst>
                <a:ext uri="{FF2B5EF4-FFF2-40B4-BE49-F238E27FC236}">
                  <a16:creationId xmlns:a16="http://schemas.microsoft.com/office/drawing/2014/main" id="{A299ABCC-4B05-0B87-D14F-460523AC1232}"/>
                </a:ext>
              </a:extLst>
            </p:cNvPr>
            <p:cNvGrpSpPr/>
            <p:nvPr/>
          </p:nvGrpSpPr>
          <p:grpSpPr>
            <a:xfrm>
              <a:off x="5692037" y="673707"/>
              <a:ext cx="4267200" cy="2428299"/>
              <a:chOff x="5692037" y="673707"/>
              <a:chExt cx="4267200" cy="2428299"/>
            </a:xfrm>
          </p:grpSpPr>
          <p:sp>
            <p:nvSpPr>
              <p:cNvPr id="34" name="TextBox 33">
                <a:extLst>
                  <a:ext uri="{FF2B5EF4-FFF2-40B4-BE49-F238E27FC236}">
                    <a16:creationId xmlns:a16="http://schemas.microsoft.com/office/drawing/2014/main" id="{F9D7AE88-D5EB-2568-0838-8E79DC8B8C01}"/>
                  </a:ext>
                </a:extLst>
              </p:cNvPr>
              <p:cNvSpPr txBox="1"/>
              <p:nvPr/>
            </p:nvSpPr>
            <p:spPr>
              <a:xfrm>
                <a:off x="5772248" y="673707"/>
                <a:ext cx="4106779"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35" name="TextBox 34">
                <a:extLst>
                  <a:ext uri="{FF2B5EF4-FFF2-40B4-BE49-F238E27FC236}">
                    <a16:creationId xmlns:a16="http://schemas.microsoft.com/office/drawing/2014/main" id="{24BB4C2A-375F-3BBA-C92B-49F8BEB41027}"/>
                  </a:ext>
                </a:extLst>
              </p:cNvPr>
              <p:cNvSpPr txBox="1"/>
              <p:nvPr/>
            </p:nvSpPr>
            <p:spPr>
              <a:xfrm>
                <a:off x="5692037" y="1901677"/>
                <a:ext cx="4267200" cy="1200329"/>
              </a:xfrm>
              <a:prstGeom prst="rect">
                <a:avLst/>
              </a:prstGeom>
              <a:noFill/>
            </p:spPr>
            <p:txBody>
              <a:bodyPr wrap="square" rtlCol="0">
                <a:spAutoFit/>
              </a:bodyPr>
              <a:lstStyle/>
              <a:p>
                <a:r>
                  <a:rPr lang="en-IN" sz="3600" dirty="0">
                    <a:latin typeface="Times New Roman" panose="02020603050405020304" pitchFamily="18" charset="0"/>
                    <a:cs typeface="Times New Roman" panose="02020603050405020304" pitchFamily="18" charset="0"/>
                  </a:rPr>
                  <a:t>IMPROVES COMMUNICATION</a:t>
                </a:r>
              </a:p>
            </p:txBody>
          </p:sp>
        </p:grpSp>
        <p:sp>
          <p:nvSpPr>
            <p:cNvPr id="33" name="TextBox 32">
              <a:extLst>
                <a:ext uri="{FF2B5EF4-FFF2-40B4-BE49-F238E27FC236}">
                  <a16:creationId xmlns:a16="http://schemas.microsoft.com/office/drawing/2014/main" id="{B1E3365D-A01D-C35F-E120-6D43DC0702CB}"/>
                </a:ext>
              </a:extLst>
            </p:cNvPr>
            <p:cNvSpPr txBox="1"/>
            <p:nvPr/>
          </p:nvSpPr>
          <p:spPr>
            <a:xfrm>
              <a:off x="10730092" y="1750925"/>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4</a:t>
              </a:r>
            </a:p>
          </p:txBody>
        </p:sp>
      </p:grpSp>
      <p:grpSp>
        <p:nvGrpSpPr>
          <p:cNvPr id="38" name="Group 37">
            <a:extLst>
              <a:ext uri="{FF2B5EF4-FFF2-40B4-BE49-F238E27FC236}">
                <a16:creationId xmlns:a16="http://schemas.microsoft.com/office/drawing/2014/main" id="{0CCAEAFE-BBD8-C0C9-F65D-AEA9B38C8589}"/>
              </a:ext>
            </a:extLst>
          </p:cNvPr>
          <p:cNvGrpSpPr/>
          <p:nvPr/>
        </p:nvGrpSpPr>
        <p:grpSpPr>
          <a:xfrm>
            <a:off x="-9887832" y="18171"/>
            <a:ext cx="11473873" cy="6858000"/>
            <a:chOff x="51584" y="-66903"/>
            <a:chExt cx="11473873" cy="6858000"/>
          </a:xfrm>
        </p:grpSpPr>
        <p:grpSp>
          <p:nvGrpSpPr>
            <p:cNvPr id="39" name="Group 38">
              <a:extLst>
                <a:ext uri="{FF2B5EF4-FFF2-40B4-BE49-F238E27FC236}">
                  <a16:creationId xmlns:a16="http://schemas.microsoft.com/office/drawing/2014/main" id="{5BE1FDD2-447E-132A-3B97-4905253FE193}"/>
                </a:ext>
              </a:extLst>
            </p:cNvPr>
            <p:cNvGrpSpPr/>
            <p:nvPr/>
          </p:nvGrpSpPr>
          <p:grpSpPr>
            <a:xfrm>
              <a:off x="51584" y="-66903"/>
              <a:ext cx="11473873" cy="6858000"/>
              <a:chOff x="51584" y="-66903"/>
              <a:chExt cx="11473873" cy="6858000"/>
            </a:xfrm>
          </p:grpSpPr>
          <p:sp>
            <p:nvSpPr>
              <p:cNvPr id="44" name="Rectangle 43">
                <a:extLst>
                  <a:ext uri="{FF2B5EF4-FFF2-40B4-BE49-F238E27FC236}">
                    <a16:creationId xmlns:a16="http://schemas.microsoft.com/office/drawing/2014/main" id="{75392A88-AFEF-A9BA-A902-7F88EC1FDFDC}"/>
                  </a:ext>
                </a:extLst>
              </p:cNvPr>
              <p:cNvSpPr/>
              <p:nvPr/>
            </p:nvSpPr>
            <p:spPr>
              <a:xfrm>
                <a:off x="51584" y="-66903"/>
                <a:ext cx="10711543" cy="6858000"/>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5" name="Rectangle: Rounded Corners 44">
                <a:extLst>
                  <a:ext uri="{FF2B5EF4-FFF2-40B4-BE49-F238E27FC236}">
                    <a16:creationId xmlns:a16="http://schemas.microsoft.com/office/drawing/2014/main" id="{C519DE58-6A3A-4C70-532E-B124FE8DFA86}"/>
                  </a:ext>
                </a:extLst>
              </p:cNvPr>
              <p:cNvSpPr/>
              <p:nvPr/>
            </p:nvSpPr>
            <p:spPr>
              <a:xfrm>
                <a:off x="10520622" y="653143"/>
                <a:ext cx="1004835" cy="753626"/>
              </a:xfrm>
              <a:prstGeom prst="round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40" name="Group 39">
              <a:extLst>
                <a:ext uri="{FF2B5EF4-FFF2-40B4-BE49-F238E27FC236}">
                  <a16:creationId xmlns:a16="http://schemas.microsoft.com/office/drawing/2014/main" id="{9AF9858E-9AB2-D81B-3305-B3093C9F5D2E}"/>
                </a:ext>
              </a:extLst>
            </p:cNvPr>
            <p:cNvGrpSpPr/>
            <p:nvPr/>
          </p:nvGrpSpPr>
          <p:grpSpPr>
            <a:xfrm>
              <a:off x="5772246" y="653143"/>
              <a:ext cx="4267200" cy="1934924"/>
              <a:chOff x="5772246" y="653143"/>
              <a:chExt cx="4267200" cy="1934924"/>
            </a:xfrm>
          </p:grpSpPr>
          <p:sp>
            <p:nvSpPr>
              <p:cNvPr id="42" name="TextBox 41">
                <a:extLst>
                  <a:ext uri="{FF2B5EF4-FFF2-40B4-BE49-F238E27FC236}">
                    <a16:creationId xmlns:a16="http://schemas.microsoft.com/office/drawing/2014/main" id="{51BB936F-0378-B10F-4F78-C7A3EC8686CA}"/>
                  </a:ext>
                </a:extLst>
              </p:cNvPr>
              <p:cNvSpPr txBox="1"/>
              <p:nvPr/>
            </p:nvSpPr>
            <p:spPr>
              <a:xfrm>
                <a:off x="5772246" y="653143"/>
                <a:ext cx="4106779"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43" name="TextBox 42">
                <a:extLst>
                  <a:ext uri="{FF2B5EF4-FFF2-40B4-BE49-F238E27FC236}">
                    <a16:creationId xmlns:a16="http://schemas.microsoft.com/office/drawing/2014/main" id="{5D7D47A8-7C79-A230-EAA2-362A06E5419E}"/>
                  </a:ext>
                </a:extLst>
              </p:cNvPr>
              <p:cNvSpPr txBox="1"/>
              <p:nvPr/>
            </p:nvSpPr>
            <p:spPr>
              <a:xfrm>
                <a:off x="5772246" y="2064847"/>
                <a:ext cx="4267200" cy="523220"/>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USER FRIENDLY</a:t>
                </a:r>
              </a:p>
            </p:txBody>
          </p:sp>
        </p:grpSp>
        <p:sp>
          <p:nvSpPr>
            <p:cNvPr id="41" name="TextBox 40">
              <a:extLst>
                <a:ext uri="{FF2B5EF4-FFF2-40B4-BE49-F238E27FC236}">
                  <a16:creationId xmlns:a16="http://schemas.microsoft.com/office/drawing/2014/main" id="{5F71A310-9E76-F052-A0FE-8993981CB169}"/>
                </a:ext>
              </a:extLst>
            </p:cNvPr>
            <p:cNvSpPr txBox="1"/>
            <p:nvPr/>
          </p:nvSpPr>
          <p:spPr>
            <a:xfrm>
              <a:off x="10878501" y="62611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5</a:t>
              </a:r>
            </a:p>
          </p:txBody>
        </p:sp>
      </p:grpSp>
    </p:spTree>
    <p:extLst>
      <p:ext uri="{BB962C8B-B14F-4D97-AF65-F5344CB8AC3E}">
        <p14:creationId xmlns:p14="http://schemas.microsoft.com/office/powerpoint/2010/main" val="39950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6">
            <a:lumMod val="50000"/>
          </a:schemeClr>
        </a:solidFill>
        <a:effectLst/>
      </p:bgPr>
    </p:bg>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id="{FC964E6A-2C35-3B4B-7ECE-88D25C25138F}"/>
              </a:ext>
            </a:extLst>
          </p:cNvPr>
          <p:cNvGrpSpPr/>
          <p:nvPr/>
        </p:nvGrpSpPr>
        <p:grpSpPr>
          <a:xfrm>
            <a:off x="0" y="-59163"/>
            <a:ext cx="11645094" cy="6858000"/>
            <a:chOff x="0" y="0"/>
            <a:chExt cx="11645094" cy="6858000"/>
          </a:xfrm>
        </p:grpSpPr>
        <p:grpSp>
          <p:nvGrpSpPr>
            <p:cNvPr id="8" name="Group 7">
              <a:extLst>
                <a:ext uri="{FF2B5EF4-FFF2-40B4-BE49-F238E27FC236}">
                  <a16:creationId xmlns:a16="http://schemas.microsoft.com/office/drawing/2014/main" id="{4FBCDA3B-060D-4037-48D0-C76797BC7C08}"/>
                </a:ext>
              </a:extLst>
            </p:cNvPr>
            <p:cNvGrpSpPr/>
            <p:nvPr/>
          </p:nvGrpSpPr>
          <p:grpSpPr>
            <a:xfrm>
              <a:off x="0" y="0"/>
              <a:ext cx="11645094" cy="6858000"/>
              <a:chOff x="1678" y="0"/>
              <a:chExt cx="11645094" cy="6858000"/>
            </a:xfrm>
          </p:grpSpPr>
          <p:sp>
            <p:nvSpPr>
              <p:cNvPr id="2" name="Rectangle 1">
                <a:extLst>
                  <a:ext uri="{FF2B5EF4-FFF2-40B4-BE49-F238E27FC236}">
                    <a16:creationId xmlns:a16="http://schemas.microsoft.com/office/drawing/2014/main" id="{9163069C-B4D3-FDAC-3611-CA5395395734}"/>
                  </a:ext>
                </a:extLst>
              </p:cNvPr>
              <p:cNvSpPr/>
              <p:nvPr/>
            </p:nvSpPr>
            <p:spPr>
              <a:xfrm>
                <a:off x="1678" y="0"/>
                <a:ext cx="10711543" cy="68580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Rectangle: Rounded Corners 2">
                <a:extLst>
                  <a:ext uri="{FF2B5EF4-FFF2-40B4-BE49-F238E27FC236}">
                    <a16:creationId xmlns:a16="http://schemas.microsoft.com/office/drawing/2014/main" id="{072490DC-DCD3-65E7-37DA-13180B64135A}"/>
                  </a:ext>
                </a:extLst>
              </p:cNvPr>
              <p:cNvSpPr/>
              <p:nvPr/>
            </p:nvSpPr>
            <p:spPr>
              <a:xfrm>
                <a:off x="10641937" y="5065469"/>
                <a:ext cx="1004835" cy="753626"/>
              </a:xfrm>
              <a:prstGeom prst="round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7" name="Group 6">
              <a:extLst>
                <a:ext uri="{FF2B5EF4-FFF2-40B4-BE49-F238E27FC236}">
                  <a16:creationId xmlns:a16="http://schemas.microsoft.com/office/drawing/2014/main" id="{1766BF11-023A-1576-6989-8BB0F0698668}"/>
                </a:ext>
              </a:extLst>
            </p:cNvPr>
            <p:cNvGrpSpPr/>
            <p:nvPr/>
          </p:nvGrpSpPr>
          <p:grpSpPr>
            <a:xfrm>
              <a:off x="5665591" y="860707"/>
              <a:ext cx="4575497" cy="3353123"/>
              <a:chOff x="5525886" y="435239"/>
              <a:chExt cx="4575497" cy="3353123"/>
            </a:xfrm>
          </p:grpSpPr>
          <p:sp>
            <p:nvSpPr>
              <p:cNvPr id="21" name="TextBox 20">
                <a:extLst>
                  <a:ext uri="{FF2B5EF4-FFF2-40B4-BE49-F238E27FC236}">
                    <a16:creationId xmlns:a16="http://schemas.microsoft.com/office/drawing/2014/main" id="{9A68782A-19BC-96E8-DCCC-0A4BEC41F4C3}"/>
                  </a:ext>
                </a:extLst>
              </p:cNvPr>
              <p:cNvSpPr txBox="1"/>
              <p:nvPr/>
            </p:nvSpPr>
            <p:spPr>
              <a:xfrm>
                <a:off x="5525886" y="435239"/>
                <a:ext cx="4459705" cy="523220"/>
              </a:xfrm>
              <a:prstGeom prst="rect">
                <a:avLst/>
              </a:prstGeom>
              <a:noFill/>
            </p:spPr>
            <p:txBody>
              <a:bodyPr wrap="square" rtlCol="0">
                <a:spAutoFit/>
              </a:bodyPr>
              <a:lstStyle/>
              <a:p>
                <a:endParaRPr lang="en-IN" sz="2800" dirty="0">
                  <a:latin typeface="Times New Roman" panose="02020603050405020304" pitchFamily="18" charset="0"/>
                  <a:cs typeface="Times New Roman" panose="02020603050405020304" pitchFamily="18" charset="0"/>
                </a:endParaRPr>
              </a:p>
            </p:txBody>
          </p:sp>
          <p:sp>
            <p:nvSpPr>
              <p:cNvPr id="22" name="TextBox 21">
                <a:extLst>
                  <a:ext uri="{FF2B5EF4-FFF2-40B4-BE49-F238E27FC236}">
                    <a16:creationId xmlns:a16="http://schemas.microsoft.com/office/drawing/2014/main" id="{ECD2607F-0146-4559-B1CF-C826D1286E10}"/>
                  </a:ext>
                </a:extLst>
              </p:cNvPr>
              <p:cNvSpPr txBox="1"/>
              <p:nvPr/>
            </p:nvSpPr>
            <p:spPr>
              <a:xfrm>
                <a:off x="5525886" y="1327791"/>
                <a:ext cx="4459705" cy="461665"/>
              </a:xfrm>
              <a:prstGeom prst="rect">
                <a:avLst/>
              </a:prstGeom>
              <a:noFill/>
            </p:spPr>
            <p:txBody>
              <a:bodyPr wrap="square" rtlCol="0">
                <a:spAutoFit/>
              </a:bodyPr>
              <a:lstStyle/>
              <a:p>
                <a:endParaRPr lang="en-IN" sz="2400" dirty="0">
                  <a:latin typeface="Times New Roman" panose="02020603050405020304" pitchFamily="18" charset="0"/>
                  <a:cs typeface="Times New Roman" panose="02020603050405020304" pitchFamily="18" charset="0"/>
                </a:endParaRPr>
              </a:p>
            </p:txBody>
          </p:sp>
          <p:sp>
            <p:nvSpPr>
              <p:cNvPr id="23" name="TextBox 22">
                <a:extLst>
                  <a:ext uri="{FF2B5EF4-FFF2-40B4-BE49-F238E27FC236}">
                    <a16:creationId xmlns:a16="http://schemas.microsoft.com/office/drawing/2014/main" id="{27EE9A2B-A9AE-6AEF-70B8-237A54E7362D}"/>
                  </a:ext>
                </a:extLst>
              </p:cNvPr>
              <p:cNvSpPr txBox="1"/>
              <p:nvPr/>
            </p:nvSpPr>
            <p:spPr>
              <a:xfrm>
                <a:off x="5641678" y="2218702"/>
                <a:ext cx="4459705" cy="1569660"/>
              </a:xfrm>
              <a:prstGeom prst="rect">
                <a:avLst/>
              </a:prstGeom>
              <a:noFill/>
            </p:spPr>
            <p:txBody>
              <a:bodyPr wrap="square" rtlCol="0">
                <a:spAutoFit/>
              </a:bodyPr>
              <a:lstStyle/>
              <a:p>
                <a:r>
                  <a:rPr lang="en-IN" sz="4800" dirty="0">
                    <a:latin typeface="Times New Roman" panose="02020603050405020304" pitchFamily="18" charset="0"/>
                    <a:cs typeface="Times New Roman" panose="02020603050405020304" pitchFamily="18" charset="0"/>
                  </a:rPr>
                  <a:t>TRANSFORMS CHAT DATA</a:t>
                </a:r>
              </a:p>
            </p:txBody>
          </p:sp>
        </p:grpSp>
        <p:sp>
          <p:nvSpPr>
            <p:cNvPr id="27" name="TextBox 26">
              <a:extLst>
                <a:ext uri="{FF2B5EF4-FFF2-40B4-BE49-F238E27FC236}">
                  <a16:creationId xmlns:a16="http://schemas.microsoft.com/office/drawing/2014/main" id="{99A20C85-6D9B-9DF0-DE04-16941870A776}"/>
                </a:ext>
              </a:extLst>
            </p:cNvPr>
            <p:cNvSpPr txBox="1"/>
            <p:nvPr/>
          </p:nvSpPr>
          <p:spPr>
            <a:xfrm>
              <a:off x="10771776" y="5066510"/>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1</a:t>
              </a:r>
            </a:p>
          </p:txBody>
        </p:sp>
      </p:grpSp>
      <p:grpSp>
        <p:nvGrpSpPr>
          <p:cNvPr id="4" name="Group 3">
            <a:extLst>
              <a:ext uri="{FF2B5EF4-FFF2-40B4-BE49-F238E27FC236}">
                <a16:creationId xmlns:a16="http://schemas.microsoft.com/office/drawing/2014/main" id="{A4031691-F5ED-8749-4CF0-4F5D2BAFB0C8}"/>
              </a:ext>
            </a:extLst>
          </p:cNvPr>
          <p:cNvGrpSpPr/>
          <p:nvPr/>
        </p:nvGrpSpPr>
        <p:grpSpPr>
          <a:xfrm>
            <a:off x="-779304" y="-44695"/>
            <a:ext cx="11529243" cy="6858000"/>
            <a:chOff x="-3785" y="8102"/>
            <a:chExt cx="11529243" cy="6858000"/>
          </a:xfrm>
        </p:grpSpPr>
        <p:grpSp>
          <p:nvGrpSpPr>
            <p:cNvPr id="5" name="Group 4">
              <a:extLst>
                <a:ext uri="{FF2B5EF4-FFF2-40B4-BE49-F238E27FC236}">
                  <a16:creationId xmlns:a16="http://schemas.microsoft.com/office/drawing/2014/main" id="{A900399E-F9FB-4CF4-B48D-78E30F08ED00}"/>
                </a:ext>
              </a:extLst>
            </p:cNvPr>
            <p:cNvGrpSpPr/>
            <p:nvPr/>
          </p:nvGrpSpPr>
          <p:grpSpPr>
            <a:xfrm>
              <a:off x="-3785" y="8102"/>
              <a:ext cx="11529243" cy="6858000"/>
              <a:chOff x="-3785" y="8102"/>
              <a:chExt cx="11529243" cy="6858000"/>
            </a:xfrm>
          </p:grpSpPr>
          <p:sp>
            <p:nvSpPr>
              <p:cNvPr id="14" name="Rectangle 13">
                <a:extLst>
                  <a:ext uri="{FF2B5EF4-FFF2-40B4-BE49-F238E27FC236}">
                    <a16:creationId xmlns:a16="http://schemas.microsoft.com/office/drawing/2014/main" id="{A8CD4B48-1B8D-E743-CBA8-6E9E33682375}"/>
                  </a:ext>
                </a:extLst>
              </p:cNvPr>
              <p:cNvSpPr/>
              <p:nvPr/>
            </p:nvSpPr>
            <p:spPr>
              <a:xfrm>
                <a:off x="-3785" y="8102"/>
                <a:ext cx="10711543" cy="6858000"/>
              </a:xfrm>
              <a:prstGeom prst="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Rectangle: Rounded Corners 14">
                <a:extLst>
                  <a:ext uri="{FF2B5EF4-FFF2-40B4-BE49-F238E27FC236}">
                    <a16:creationId xmlns:a16="http://schemas.microsoft.com/office/drawing/2014/main" id="{26BBBBA4-F526-31BB-8489-269D96EB5920}"/>
                  </a:ext>
                </a:extLst>
              </p:cNvPr>
              <p:cNvSpPr/>
              <p:nvPr/>
            </p:nvSpPr>
            <p:spPr>
              <a:xfrm>
                <a:off x="10520623" y="3888712"/>
                <a:ext cx="1004835" cy="753626"/>
              </a:xfrm>
              <a:prstGeom prst="round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6" name="Group 5">
              <a:extLst>
                <a:ext uri="{FF2B5EF4-FFF2-40B4-BE49-F238E27FC236}">
                  <a16:creationId xmlns:a16="http://schemas.microsoft.com/office/drawing/2014/main" id="{371C3EDE-CA51-A606-F962-DF35D14BE6F7}"/>
                </a:ext>
              </a:extLst>
            </p:cNvPr>
            <p:cNvGrpSpPr/>
            <p:nvPr/>
          </p:nvGrpSpPr>
          <p:grpSpPr>
            <a:xfrm>
              <a:off x="5935579" y="674104"/>
              <a:ext cx="4789840" cy="3797386"/>
              <a:chOff x="5935579" y="674104"/>
              <a:chExt cx="4789840" cy="3797386"/>
            </a:xfrm>
          </p:grpSpPr>
          <p:sp>
            <p:nvSpPr>
              <p:cNvPr id="10" name="TextBox 9">
                <a:extLst>
                  <a:ext uri="{FF2B5EF4-FFF2-40B4-BE49-F238E27FC236}">
                    <a16:creationId xmlns:a16="http://schemas.microsoft.com/office/drawing/2014/main" id="{2F59D489-58CD-47B1-7B9D-F8888F18FFA1}"/>
                  </a:ext>
                </a:extLst>
              </p:cNvPr>
              <p:cNvSpPr txBox="1"/>
              <p:nvPr/>
            </p:nvSpPr>
            <p:spPr>
              <a:xfrm>
                <a:off x="5935579" y="674104"/>
                <a:ext cx="3962400"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A45E0906-AEEF-07CC-9841-60A1DBCEA61A}"/>
                  </a:ext>
                </a:extLst>
              </p:cNvPr>
              <p:cNvSpPr txBox="1"/>
              <p:nvPr/>
            </p:nvSpPr>
            <p:spPr>
              <a:xfrm>
                <a:off x="5935579" y="2023931"/>
                <a:ext cx="3962400" cy="523220"/>
              </a:xfrm>
              <a:prstGeom prst="rect">
                <a:avLst/>
              </a:prstGeom>
              <a:noFill/>
            </p:spPr>
            <p:txBody>
              <a:bodyPr wrap="square" rtlCol="0">
                <a:spAutoFit/>
              </a:bodyPr>
              <a:lstStyle/>
              <a:p>
                <a:endParaRPr lang="en-IN" sz="28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AD4181EF-1DDB-C4DA-3A97-ED9494770E12}"/>
                  </a:ext>
                </a:extLst>
              </p:cNvPr>
              <p:cNvSpPr txBox="1"/>
              <p:nvPr/>
            </p:nvSpPr>
            <p:spPr>
              <a:xfrm>
                <a:off x="5935579" y="3227699"/>
                <a:ext cx="3962400" cy="523220"/>
              </a:xfrm>
              <a:prstGeom prst="rect">
                <a:avLst/>
              </a:prstGeom>
              <a:noFill/>
            </p:spPr>
            <p:txBody>
              <a:bodyPr wrap="square" rtlCol="0">
                <a:spAutoFit/>
              </a:bodyPr>
              <a:lstStyle/>
              <a:p>
                <a:endParaRPr lang="en-IN" sz="28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1B2A7562-6C8F-C42A-C960-C67E36A97A21}"/>
                  </a:ext>
                </a:extLst>
              </p:cNvPr>
              <p:cNvSpPr txBox="1"/>
              <p:nvPr/>
            </p:nvSpPr>
            <p:spPr>
              <a:xfrm>
                <a:off x="6763019" y="2901830"/>
                <a:ext cx="3962400" cy="1569660"/>
              </a:xfrm>
              <a:prstGeom prst="rect">
                <a:avLst/>
              </a:prstGeom>
              <a:noFill/>
            </p:spPr>
            <p:txBody>
              <a:bodyPr wrap="square" rtlCol="0">
                <a:spAutoFit/>
              </a:bodyPr>
              <a:lstStyle/>
              <a:p>
                <a:r>
                  <a:rPr lang="en-IN" sz="4800" dirty="0">
                    <a:latin typeface="Times New Roman" panose="02020603050405020304" pitchFamily="18" charset="0"/>
                    <a:cs typeface="Times New Roman" panose="02020603050405020304" pitchFamily="18" charset="0"/>
                  </a:rPr>
                  <a:t>MESSAGE METRICS</a:t>
                </a:r>
              </a:p>
            </p:txBody>
          </p:sp>
        </p:grpSp>
        <p:sp>
          <p:nvSpPr>
            <p:cNvPr id="9" name="TextBox 8">
              <a:extLst>
                <a:ext uri="{FF2B5EF4-FFF2-40B4-BE49-F238E27FC236}">
                  <a16:creationId xmlns:a16="http://schemas.microsoft.com/office/drawing/2014/main" id="{41331532-1772-7E3D-A987-8DF45786150C}"/>
                </a:ext>
              </a:extLst>
            </p:cNvPr>
            <p:cNvSpPr txBox="1"/>
            <p:nvPr/>
          </p:nvSpPr>
          <p:spPr>
            <a:xfrm>
              <a:off x="10825552" y="3888712"/>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2</a:t>
              </a:r>
            </a:p>
          </p:txBody>
        </p:sp>
      </p:grpSp>
      <p:grpSp>
        <p:nvGrpSpPr>
          <p:cNvPr id="16" name="Group 15">
            <a:extLst>
              <a:ext uri="{FF2B5EF4-FFF2-40B4-BE49-F238E27FC236}">
                <a16:creationId xmlns:a16="http://schemas.microsoft.com/office/drawing/2014/main" id="{0898B973-91B5-A164-8A6B-69542090B018}"/>
              </a:ext>
            </a:extLst>
          </p:cNvPr>
          <p:cNvGrpSpPr/>
          <p:nvPr/>
        </p:nvGrpSpPr>
        <p:grpSpPr>
          <a:xfrm>
            <a:off x="-1304237" y="-154164"/>
            <a:ext cx="11234266" cy="6858000"/>
            <a:chOff x="342380" y="131539"/>
            <a:chExt cx="11234266" cy="6858000"/>
          </a:xfrm>
        </p:grpSpPr>
        <p:grpSp>
          <p:nvGrpSpPr>
            <p:cNvPr id="17" name="Group 16">
              <a:extLst>
                <a:ext uri="{FF2B5EF4-FFF2-40B4-BE49-F238E27FC236}">
                  <a16:creationId xmlns:a16="http://schemas.microsoft.com/office/drawing/2014/main" id="{2858F6B6-CEE1-F85B-BE9B-00EDFC640495}"/>
                </a:ext>
              </a:extLst>
            </p:cNvPr>
            <p:cNvGrpSpPr/>
            <p:nvPr/>
          </p:nvGrpSpPr>
          <p:grpSpPr>
            <a:xfrm>
              <a:off x="342380" y="131539"/>
              <a:ext cx="11234266" cy="6858000"/>
              <a:chOff x="342380" y="131539"/>
              <a:chExt cx="11234266" cy="6858000"/>
            </a:xfrm>
          </p:grpSpPr>
          <p:sp>
            <p:nvSpPr>
              <p:cNvPr id="26" name="Rectangle 25">
                <a:extLst>
                  <a:ext uri="{FF2B5EF4-FFF2-40B4-BE49-F238E27FC236}">
                    <a16:creationId xmlns:a16="http://schemas.microsoft.com/office/drawing/2014/main" id="{7A35EE92-AA64-D372-427D-A76CB59D30E3}"/>
                  </a:ext>
                </a:extLst>
              </p:cNvPr>
              <p:cNvSpPr/>
              <p:nvPr/>
            </p:nvSpPr>
            <p:spPr>
              <a:xfrm>
                <a:off x="342380" y="131539"/>
                <a:ext cx="10711543" cy="6858000"/>
              </a:xfrm>
              <a:prstGeom prst="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Rectangle: Rounded Corners 27">
                <a:extLst>
                  <a:ext uri="{FF2B5EF4-FFF2-40B4-BE49-F238E27FC236}">
                    <a16:creationId xmlns:a16="http://schemas.microsoft.com/office/drawing/2014/main" id="{47761A2C-D73A-922C-91A9-2647861C8BEA}"/>
                  </a:ext>
                </a:extLst>
              </p:cNvPr>
              <p:cNvSpPr/>
              <p:nvPr/>
            </p:nvSpPr>
            <p:spPr>
              <a:xfrm>
                <a:off x="10571811" y="2842941"/>
                <a:ext cx="1004835" cy="753626"/>
              </a:xfrm>
              <a:prstGeom prst="round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18" name="Group 17">
              <a:extLst>
                <a:ext uri="{FF2B5EF4-FFF2-40B4-BE49-F238E27FC236}">
                  <a16:creationId xmlns:a16="http://schemas.microsoft.com/office/drawing/2014/main" id="{996E181E-C85E-3025-1007-E5962ABA10B8}"/>
                </a:ext>
              </a:extLst>
            </p:cNvPr>
            <p:cNvGrpSpPr/>
            <p:nvPr/>
          </p:nvGrpSpPr>
          <p:grpSpPr>
            <a:xfrm>
              <a:off x="5942463" y="756036"/>
              <a:ext cx="4433784" cy="3316152"/>
              <a:chOff x="5878294" y="473896"/>
              <a:chExt cx="4433784" cy="3316152"/>
            </a:xfrm>
          </p:grpSpPr>
          <p:sp>
            <p:nvSpPr>
              <p:cNvPr id="20" name="TextBox 19">
                <a:extLst>
                  <a:ext uri="{FF2B5EF4-FFF2-40B4-BE49-F238E27FC236}">
                    <a16:creationId xmlns:a16="http://schemas.microsoft.com/office/drawing/2014/main" id="{7F9ABBAA-214F-280B-C0FF-5618641AE766}"/>
                  </a:ext>
                </a:extLst>
              </p:cNvPr>
              <p:cNvSpPr txBox="1"/>
              <p:nvPr/>
            </p:nvSpPr>
            <p:spPr>
              <a:xfrm>
                <a:off x="6192252" y="473896"/>
                <a:ext cx="3753853"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24" name="TextBox 23">
                <a:extLst>
                  <a:ext uri="{FF2B5EF4-FFF2-40B4-BE49-F238E27FC236}">
                    <a16:creationId xmlns:a16="http://schemas.microsoft.com/office/drawing/2014/main" id="{81E67CBA-68CC-9376-EE17-24B491AE51CE}"/>
                  </a:ext>
                </a:extLst>
              </p:cNvPr>
              <p:cNvSpPr txBox="1"/>
              <p:nvPr/>
            </p:nvSpPr>
            <p:spPr>
              <a:xfrm>
                <a:off x="6192251" y="1909078"/>
                <a:ext cx="3753853" cy="461665"/>
              </a:xfrm>
              <a:prstGeom prst="rect">
                <a:avLst/>
              </a:prstGeom>
              <a:noFill/>
            </p:spPr>
            <p:txBody>
              <a:bodyPr wrap="square" rtlCol="0">
                <a:spAutoFit/>
              </a:bodyPr>
              <a:lstStyle/>
              <a:p>
                <a:endParaRPr lang="en-IN" sz="2400" dirty="0">
                  <a:latin typeface="Times New Roman" panose="02020603050405020304" pitchFamily="18" charset="0"/>
                  <a:cs typeface="Times New Roman" panose="02020603050405020304" pitchFamily="18" charset="0"/>
                </a:endParaRPr>
              </a:p>
            </p:txBody>
          </p:sp>
          <p:sp>
            <p:nvSpPr>
              <p:cNvPr id="25" name="TextBox 24">
                <a:extLst>
                  <a:ext uri="{FF2B5EF4-FFF2-40B4-BE49-F238E27FC236}">
                    <a16:creationId xmlns:a16="http://schemas.microsoft.com/office/drawing/2014/main" id="{1DAD0DCC-D859-A8D8-7EF2-44E5DCDC24BC}"/>
                  </a:ext>
                </a:extLst>
              </p:cNvPr>
              <p:cNvSpPr txBox="1"/>
              <p:nvPr/>
            </p:nvSpPr>
            <p:spPr>
              <a:xfrm>
                <a:off x="5878294" y="2220388"/>
                <a:ext cx="4433784" cy="1569660"/>
              </a:xfrm>
              <a:prstGeom prst="rect">
                <a:avLst/>
              </a:prstGeom>
              <a:noFill/>
            </p:spPr>
            <p:txBody>
              <a:bodyPr wrap="square" rtlCol="0">
                <a:spAutoFit/>
              </a:bodyPr>
              <a:lstStyle/>
              <a:p>
                <a:r>
                  <a:rPr lang="en-IN" sz="4800" dirty="0">
                    <a:latin typeface="Times New Roman" panose="02020603050405020304" pitchFamily="18" charset="0"/>
                    <a:cs typeface="Times New Roman" panose="02020603050405020304" pitchFamily="18" charset="0"/>
                  </a:rPr>
                  <a:t>USER ENGAGEMENT</a:t>
                </a:r>
              </a:p>
            </p:txBody>
          </p:sp>
        </p:grpSp>
        <p:sp>
          <p:nvSpPr>
            <p:cNvPr id="19" name="TextBox 18">
              <a:extLst>
                <a:ext uri="{FF2B5EF4-FFF2-40B4-BE49-F238E27FC236}">
                  <a16:creationId xmlns:a16="http://schemas.microsoft.com/office/drawing/2014/main" id="{BBAB491B-EC55-9DCF-2592-DDD53F4C299C}"/>
                </a:ext>
              </a:extLst>
            </p:cNvPr>
            <p:cNvSpPr txBox="1"/>
            <p:nvPr/>
          </p:nvSpPr>
          <p:spPr>
            <a:xfrm>
              <a:off x="10918593" y="284294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3</a:t>
              </a:r>
            </a:p>
          </p:txBody>
        </p:sp>
      </p:grpSp>
      <p:grpSp>
        <p:nvGrpSpPr>
          <p:cNvPr id="29" name="Group 28">
            <a:extLst>
              <a:ext uri="{FF2B5EF4-FFF2-40B4-BE49-F238E27FC236}">
                <a16:creationId xmlns:a16="http://schemas.microsoft.com/office/drawing/2014/main" id="{9602D67E-B0CF-B2CD-801C-CC7BEF80F74A}"/>
              </a:ext>
            </a:extLst>
          </p:cNvPr>
          <p:cNvGrpSpPr/>
          <p:nvPr/>
        </p:nvGrpSpPr>
        <p:grpSpPr>
          <a:xfrm>
            <a:off x="-2060842" y="-67996"/>
            <a:ext cx="11451936" cy="6858000"/>
            <a:chOff x="73522" y="165726"/>
            <a:chExt cx="11451936" cy="6858000"/>
          </a:xfrm>
        </p:grpSpPr>
        <p:grpSp>
          <p:nvGrpSpPr>
            <p:cNvPr id="30" name="Group 29">
              <a:extLst>
                <a:ext uri="{FF2B5EF4-FFF2-40B4-BE49-F238E27FC236}">
                  <a16:creationId xmlns:a16="http://schemas.microsoft.com/office/drawing/2014/main" id="{EAEC8166-C2F2-ADC5-398E-D215D6B354A8}"/>
                </a:ext>
              </a:extLst>
            </p:cNvPr>
            <p:cNvGrpSpPr/>
            <p:nvPr/>
          </p:nvGrpSpPr>
          <p:grpSpPr>
            <a:xfrm>
              <a:off x="73522" y="165726"/>
              <a:ext cx="11451936" cy="6858000"/>
              <a:chOff x="73522" y="165726"/>
              <a:chExt cx="11451936" cy="6858000"/>
            </a:xfrm>
          </p:grpSpPr>
          <p:sp>
            <p:nvSpPr>
              <p:cNvPr id="36" name="Rectangle 35">
                <a:extLst>
                  <a:ext uri="{FF2B5EF4-FFF2-40B4-BE49-F238E27FC236}">
                    <a16:creationId xmlns:a16="http://schemas.microsoft.com/office/drawing/2014/main" id="{9786EE21-7E1B-D3A3-800E-F963A1FE4B99}"/>
                  </a:ext>
                </a:extLst>
              </p:cNvPr>
              <p:cNvSpPr/>
              <p:nvPr/>
            </p:nvSpPr>
            <p:spPr>
              <a:xfrm>
                <a:off x="73522" y="165726"/>
                <a:ext cx="10711543" cy="68580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Rectangle: Rounded Corners 36">
                <a:extLst>
                  <a:ext uri="{FF2B5EF4-FFF2-40B4-BE49-F238E27FC236}">
                    <a16:creationId xmlns:a16="http://schemas.microsoft.com/office/drawing/2014/main" id="{56C854AB-38DD-3E72-7C87-D314E53CA90C}"/>
                  </a:ext>
                </a:extLst>
              </p:cNvPr>
              <p:cNvSpPr/>
              <p:nvPr/>
            </p:nvSpPr>
            <p:spPr>
              <a:xfrm>
                <a:off x="10520623" y="1750925"/>
                <a:ext cx="1004835" cy="753626"/>
              </a:xfrm>
              <a:prstGeom prst="round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31" name="Group 30">
              <a:extLst>
                <a:ext uri="{FF2B5EF4-FFF2-40B4-BE49-F238E27FC236}">
                  <a16:creationId xmlns:a16="http://schemas.microsoft.com/office/drawing/2014/main" id="{A299ABCC-4B05-0B87-D14F-460523AC1232}"/>
                </a:ext>
              </a:extLst>
            </p:cNvPr>
            <p:cNvGrpSpPr/>
            <p:nvPr/>
          </p:nvGrpSpPr>
          <p:grpSpPr>
            <a:xfrm>
              <a:off x="5692037" y="673707"/>
              <a:ext cx="4267200" cy="2428299"/>
              <a:chOff x="5692037" y="673707"/>
              <a:chExt cx="4267200" cy="2428299"/>
            </a:xfrm>
          </p:grpSpPr>
          <p:sp>
            <p:nvSpPr>
              <p:cNvPr id="34" name="TextBox 33">
                <a:extLst>
                  <a:ext uri="{FF2B5EF4-FFF2-40B4-BE49-F238E27FC236}">
                    <a16:creationId xmlns:a16="http://schemas.microsoft.com/office/drawing/2014/main" id="{F9D7AE88-D5EB-2568-0838-8E79DC8B8C01}"/>
                  </a:ext>
                </a:extLst>
              </p:cNvPr>
              <p:cNvSpPr txBox="1"/>
              <p:nvPr/>
            </p:nvSpPr>
            <p:spPr>
              <a:xfrm>
                <a:off x="5772248" y="673707"/>
                <a:ext cx="4106779"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35" name="TextBox 34">
                <a:extLst>
                  <a:ext uri="{FF2B5EF4-FFF2-40B4-BE49-F238E27FC236}">
                    <a16:creationId xmlns:a16="http://schemas.microsoft.com/office/drawing/2014/main" id="{24BB4C2A-375F-3BBA-C92B-49F8BEB41027}"/>
                  </a:ext>
                </a:extLst>
              </p:cNvPr>
              <p:cNvSpPr txBox="1"/>
              <p:nvPr/>
            </p:nvSpPr>
            <p:spPr>
              <a:xfrm>
                <a:off x="5692037" y="1901677"/>
                <a:ext cx="4267200" cy="1200329"/>
              </a:xfrm>
              <a:prstGeom prst="rect">
                <a:avLst/>
              </a:prstGeom>
              <a:noFill/>
            </p:spPr>
            <p:txBody>
              <a:bodyPr wrap="square" rtlCol="0">
                <a:spAutoFit/>
              </a:bodyPr>
              <a:lstStyle/>
              <a:p>
                <a:r>
                  <a:rPr lang="en-IN" sz="3600" dirty="0">
                    <a:latin typeface="Times New Roman" panose="02020603050405020304" pitchFamily="18" charset="0"/>
                    <a:cs typeface="Times New Roman" panose="02020603050405020304" pitchFamily="18" charset="0"/>
                  </a:rPr>
                  <a:t>IMPROVES COMMUNICATION</a:t>
                </a:r>
              </a:p>
            </p:txBody>
          </p:sp>
        </p:grpSp>
        <p:sp>
          <p:nvSpPr>
            <p:cNvPr id="33" name="TextBox 32">
              <a:extLst>
                <a:ext uri="{FF2B5EF4-FFF2-40B4-BE49-F238E27FC236}">
                  <a16:creationId xmlns:a16="http://schemas.microsoft.com/office/drawing/2014/main" id="{B1E3365D-A01D-C35F-E120-6D43DC0702CB}"/>
                </a:ext>
              </a:extLst>
            </p:cNvPr>
            <p:cNvSpPr txBox="1"/>
            <p:nvPr/>
          </p:nvSpPr>
          <p:spPr>
            <a:xfrm>
              <a:off x="10730092" y="1750925"/>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4</a:t>
              </a:r>
            </a:p>
          </p:txBody>
        </p:sp>
      </p:grpSp>
      <p:grpSp>
        <p:nvGrpSpPr>
          <p:cNvPr id="38" name="Group 37">
            <a:extLst>
              <a:ext uri="{FF2B5EF4-FFF2-40B4-BE49-F238E27FC236}">
                <a16:creationId xmlns:a16="http://schemas.microsoft.com/office/drawing/2014/main" id="{0CCAEAFE-BBD8-C0C9-F65D-AEA9B38C8589}"/>
              </a:ext>
            </a:extLst>
          </p:cNvPr>
          <p:cNvGrpSpPr/>
          <p:nvPr/>
        </p:nvGrpSpPr>
        <p:grpSpPr>
          <a:xfrm>
            <a:off x="-9887832" y="18171"/>
            <a:ext cx="11473873" cy="6858000"/>
            <a:chOff x="51584" y="-66903"/>
            <a:chExt cx="11473873" cy="6858000"/>
          </a:xfrm>
        </p:grpSpPr>
        <p:grpSp>
          <p:nvGrpSpPr>
            <p:cNvPr id="39" name="Group 38">
              <a:extLst>
                <a:ext uri="{FF2B5EF4-FFF2-40B4-BE49-F238E27FC236}">
                  <a16:creationId xmlns:a16="http://schemas.microsoft.com/office/drawing/2014/main" id="{5BE1FDD2-447E-132A-3B97-4905253FE193}"/>
                </a:ext>
              </a:extLst>
            </p:cNvPr>
            <p:cNvGrpSpPr/>
            <p:nvPr/>
          </p:nvGrpSpPr>
          <p:grpSpPr>
            <a:xfrm>
              <a:off x="51584" y="-66903"/>
              <a:ext cx="11473873" cy="6858000"/>
              <a:chOff x="51584" y="-66903"/>
              <a:chExt cx="11473873" cy="6858000"/>
            </a:xfrm>
          </p:grpSpPr>
          <p:sp>
            <p:nvSpPr>
              <p:cNvPr id="44" name="Rectangle 43">
                <a:extLst>
                  <a:ext uri="{FF2B5EF4-FFF2-40B4-BE49-F238E27FC236}">
                    <a16:creationId xmlns:a16="http://schemas.microsoft.com/office/drawing/2014/main" id="{75392A88-AFEF-A9BA-A902-7F88EC1FDFDC}"/>
                  </a:ext>
                </a:extLst>
              </p:cNvPr>
              <p:cNvSpPr/>
              <p:nvPr/>
            </p:nvSpPr>
            <p:spPr>
              <a:xfrm>
                <a:off x="51584" y="-66903"/>
                <a:ext cx="10711543" cy="6858000"/>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5" name="Rectangle: Rounded Corners 44">
                <a:extLst>
                  <a:ext uri="{FF2B5EF4-FFF2-40B4-BE49-F238E27FC236}">
                    <a16:creationId xmlns:a16="http://schemas.microsoft.com/office/drawing/2014/main" id="{C519DE58-6A3A-4C70-532E-B124FE8DFA86}"/>
                  </a:ext>
                </a:extLst>
              </p:cNvPr>
              <p:cNvSpPr/>
              <p:nvPr/>
            </p:nvSpPr>
            <p:spPr>
              <a:xfrm>
                <a:off x="10520622" y="653143"/>
                <a:ext cx="1004835" cy="753626"/>
              </a:xfrm>
              <a:prstGeom prst="round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40" name="Group 39">
              <a:extLst>
                <a:ext uri="{FF2B5EF4-FFF2-40B4-BE49-F238E27FC236}">
                  <a16:creationId xmlns:a16="http://schemas.microsoft.com/office/drawing/2014/main" id="{9AF9858E-9AB2-D81B-3305-B3093C9F5D2E}"/>
                </a:ext>
              </a:extLst>
            </p:cNvPr>
            <p:cNvGrpSpPr/>
            <p:nvPr/>
          </p:nvGrpSpPr>
          <p:grpSpPr>
            <a:xfrm>
              <a:off x="5772246" y="653143"/>
              <a:ext cx="4267200" cy="1934924"/>
              <a:chOff x="5772246" y="653143"/>
              <a:chExt cx="4267200" cy="1934924"/>
            </a:xfrm>
          </p:grpSpPr>
          <p:sp>
            <p:nvSpPr>
              <p:cNvPr id="42" name="TextBox 41">
                <a:extLst>
                  <a:ext uri="{FF2B5EF4-FFF2-40B4-BE49-F238E27FC236}">
                    <a16:creationId xmlns:a16="http://schemas.microsoft.com/office/drawing/2014/main" id="{51BB936F-0378-B10F-4F78-C7A3EC8686CA}"/>
                  </a:ext>
                </a:extLst>
              </p:cNvPr>
              <p:cNvSpPr txBox="1"/>
              <p:nvPr/>
            </p:nvSpPr>
            <p:spPr>
              <a:xfrm>
                <a:off x="5772246" y="653143"/>
                <a:ext cx="4106779"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43" name="TextBox 42">
                <a:extLst>
                  <a:ext uri="{FF2B5EF4-FFF2-40B4-BE49-F238E27FC236}">
                    <a16:creationId xmlns:a16="http://schemas.microsoft.com/office/drawing/2014/main" id="{5D7D47A8-7C79-A230-EAA2-362A06E5419E}"/>
                  </a:ext>
                </a:extLst>
              </p:cNvPr>
              <p:cNvSpPr txBox="1"/>
              <p:nvPr/>
            </p:nvSpPr>
            <p:spPr>
              <a:xfrm>
                <a:off x="5772246" y="2064847"/>
                <a:ext cx="4267200" cy="523220"/>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USER FRIENDLY</a:t>
                </a:r>
              </a:p>
            </p:txBody>
          </p:sp>
        </p:grpSp>
        <p:sp>
          <p:nvSpPr>
            <p:cNvPr id="41" name="TextBox 40">
              <a:extLst>
                <a:ext uri="{FF2B5EF4-FFF2-40B4-BE49-F238E27FC236}">
                  <a16:creationId xmlns:a16="http://schemas.microsoft.com/office/drawing/2014/main" id="{5F71A310-9E76-F052-A0FE-8993981CB169}"/>
                </a:ext>
              </a:extLst>
            </p:cNvPr>
            <p:cNvSpPr txBox="1"/>
            <p:nvPr/>
          </p:nvSpPr>
          <p:spPr>
            <a:xfrm>
              <a:off x="10878501" y="62611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5</a:t>
              </a:r>
            </a:p>
          </p:txBody>
        </p:sp>
      </p:grpSp>
    </p:spTree>
    <p:extLst>
      <p:ext uri="{BB962C8B-B14F-4D97-AF65-F5344CB8AC3E}">
        <p14:creationId xmlns:p14="http://schemas.microsoft.com/office/powerpoint/2010/main" val="1473615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pic>
        <p:nvPicPr>
          <p:cNvPr id="3074" name="Picture 2" descr="What is Machine Learning? Machine Learning Technique Complete Guide">
            <a:extLst>
              <a:ext uri="{FF2B5EF4-FFF2-40B4-BE49-F238E27FC236}">
                <a16:creationId xmlns:a16="http://schemas.microsoft.com/office/drawing/2014/main" id="{3DB23179-C7C7-C4C1-4691-CF2D22C6EFE1}"/>
              </a:ext>
            </a:extLst>
          </p:cNvPr>
          <p:cNvPicPr>
            <a:picLocks noChangeAspect="1" noChangeArrowheads="1"/>
          </p:cNvPicPr>
          <p:nvPr/>
        </p:nvPicPr>
        <p:blipFill>
          <a:blip r:embed="rId3" cstate="screen">
            <a:extLst>
              <a:ext uri="{28A0092B-C50C-407E-A947-70E740481C1C}">
                <a14:useLocalDpi xmlns:a14="http://schemas.microsoft.com/office/drawing/2010/main" val="0"/>
              </a:ext>
            </a:extLst>
          </a:blip>
          <a:srcRect/>
          <a:stretch>
            <a:fillRect/>
          </a:stretch>
        </p:blipFill>
        <p:spPr bwMode="auto">
          <a:xfrm>
            <a:off x="3963784" y="2075287"/>
            <a:ext cx="4264432" cy="2707427"/>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a:extLst>
              <a:ext uri="{FF2B5EF4-FFF2-40B4-BE49-F238E27FC236}">
                <a16:creationId xmlns:a16="http://schemas.microsoft.com/office/drawing/2014/main" id="{29E00A67-7E5A-1E29-B0ED-914F5BFC3688}"/>
              </a:ext>
            </a:extLst>
          </p:cNvPr>
          <p:cNvGrpSpPr/>
          <p:nvPr/>
        </p:nvGrpSpPr>
        <p:grpSpPr>
          <a:xfrm>
            <a:off x="3153696" y="626807"/>
            <a:ext cx="5884608" cy="5604387"/>
            <a:chOff x="6201696" y="626806"/>
            <a:chExt cx="5884608" cy="5604387"/>
          </a:xfrm>
        </p:grpSpPr>
        <p:sp>
          <p:nvSpPr>
            <p:cNvPr id="9" name="Rectangle 8">
              <a:extLst>
                <a:ext uri="{FF2B5EF4-FFF2-40B4-BE49-F238E27FC236}">
                  <a16:creationId xmlns:a16="http://schemas.microsoft.com/office/drawing/2014/main" id="{D16F1792-DF29-A612-9686-A62EFE574ED5}"/>
                </a:ext>
              </a:extLst>
            </p:cNvPr>
            <p:cNvSpPr/>
            <p:nvPr/>
          </p:nvSpPr>
          <p:spPr>
            <a:xfrm>
              <a:off x="6201696" y="626806"/>
              <a:ext cx="5884608" cy="5604387"/>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endParaRPr lang="en-IN" sz="28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D06016CA-A30A-B27F-6E1E-699947A228A0}"/>
                </a:ext>
              </a:extLst>
            </p:cNvPr>
            <p:cNvSpPr txBox="1"/>
            <p:nvPr/>
          </p:nvSpPr>
          <p:spPr>
            <a:xfrm>
              <a:off x="6395883" y="1335040"/>
              <a:ext cx="5456903" cy="4093428"/>
            </a:xfrm>
            <a:prstGeom prst="rect">
              <a:avLst/>
            </a:prstGeom>
            <a:noFill/>
          </p:spPr>
          <p:txBody>
            <a:bodyPr wrap="square" rtlCol="0">
              <a:spAutoFit/>
            </a:bodyPr>
            <a:lstStyle/>
            <a:p>
              <a:r>
                <a:rPr lang="en-IN" sz="2000" dirty="0">
                  <a:solidFill>
                    <a:schemeClr val="bg1"/>
                  </a:solidFill>
                  <a:latin typeface="Times New Roman" panose="02020603050405020304" pitchFamily="18" charset="0"/>
                  <a:cs typeface="Times New Roman" panose="02020603050405020304" pitchFamily="18" charset="0"/>
                </a:rPr>
                <a:t>IN AN ERA DOMINATED BY  DIGITAL COMMUNICATION,WHATSAPP HAS EMERGED AS A PRIMARY PLATFORMFOR EXCHANGING MESSAGES AND MEDIA.THE WHATSAPP CHAT ANALYZER HELPS US IN UNDERSTANDING OUR CONVERSATION IN THE PLATFORM.IT CRUNCHES OUR DATA INTO EASY TO DIGEST INSIGHTS SUCH AS HOW MANY MESSAGES WE HAVE SEND , OUR BUSIEST DAY AND SO ON. IT IS A SIMPLE WAY TO MAKE SENSE OF OUR CHAT AND IMPROVE OUR COMMUNICATION GAME </a:t>
              </a:r>
            </a:p>
          </p:txBody>
        </p:sp>
      </p:grpSp>
      <p:sp>
        <p:nvSpPr>
          <p:cNvPr id="7" name="Rectangle 6">
            <a:extLst>
              <a:ext uri="{FF2B5EF4-FFF2-40B4-BE49-F238E27FC236}">
                <a16:creationId xmlns:a16="http://schemas.microsoft.com/office/drawing/2014/main" id="{C3B27CCA-C2AD-A9F9-AB97-D373E786D79F}"/>
              </a:ext>
            </a:extLst>
          </p:cNvPr>
          <p:cNvSpPr/>
          <p:nvPr/>
        </p:nvSpPr>
        <p:spPr>
          <a:xfrm>
            <a:off x="3153696" y="626807"/>
            <a:ext cx="5884608" cy="5604387"/>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5400" dirty="0">
                <a:solidFill>
                  <a:schemeClr val="tx1">
                    <a:lumMod val="65000"/>
                    <a:lumOff val="35000"/>
                  </a:schemeClr>
                </a:solidFill>
                <a:latin typeface="Times New Roman" panose="02020603050405020304" pitchFamily="18" charset="0"/>
                <a:cs typeface="Times New Roman" panose="02020603050405020304" pitchFamily="18" charset="0"/>
              </a:rPr>
              <a:t>INTRODUCTION</a:t>
            </a:r>
          </a:p>
        </p:txBody>
      </p:sp>
    </p:spTree>
    <p:extLst>
      <p:ext uri="{BB962C8B-B14F-4D97-AF65-F5344CB8AC3E}">
        <p14:creationId xmlns:p14="http://schemas.microsoft.com/office/powerpoint/2010/main" val="42293048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6">
            <a:lumMod val="50000"/>
          </a:schemeClr>
        </a:solidFill>
        <a:effectLst/>
      </p:bgPr>
    </p:bg>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id="{FC964E6A-2C35-3B4B-7ECE-88D25C25138F}"/>
              </a:ext>
            </a:extLst>
          </p:cNvPr>
          <p:cNvGrpSpPr/>
          <p:nvPr/>
        </p:nvGrpSpPr>
        <p:grpSpPr>
          <a:xfrm>
            <a:off x="0" y="-59163"/>
            <a:ext cx="11645094" cy="6858000"/>
            <a:chOff x="0" y="0"/>
            <a:chExt cx="11645094" cy="6858000"/>
          </a:xfrm>
        </p:grpSpPr>
        <p:grpSp>
          <p:nvGrpSpPr>
            <p:cNvPr id="8" name="Group 7">
              <a:extLst>
                <a:ext uri="{FF2B5EF4-FFF2-40B4-BE49-F238E27FC236}">
                  <a16:creationId xmlns:a16="http://schemas.microsoft.com/office/drawing/2014/main" id="{4FBCDA3B-060D-4037-48D0-C76797BC7C08}"/>
                </a:ext>
              </a:extLst>
            </p:cNvPr>
            <p:cNvGrpSpPr/>
            <p:nvPr/>
          </p:nvGrpSpPr>
          <p:grpSpPr>
            <a:xfrm>
              <a:off x="0" y="0"/>
              <a:ext cx="11645094" cy="6858000"/>
              <a:chOff x="1678" y="0"/>
              <a:chExt cx="11645094" cy="6858000"/>
            </a:xfrm>
          </p:grpSpPr>
          <p:sp>
            <p:nvSpPr>
              <p:cNvPr id="2" name="Rectangle 1">
                <a:extLst>
                  <a:ext uri="{FF2B5EF4-FFF2-40B4-BE49-F238E27FC236}">
                    <a16:creationId xmlns:a16="http://schemas.microsoft.com/office/drawing/2014/main" id="{9163069C-B4D3-FDAC-3611-CA5395395734}"/>
                  </a:ext>
                </a:extLst>
              </p:cNvPr>
              <p:cNvSpPr/>
              <p:nvPr/>
            </p:nvSpPr>
            <p:spPr>
              <a:xfrm>
                <a:off x="1678" y="0"/>
                <a:ext cx="10711543" cy="68580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Rectangle: Rounded Corners 2">
                <a:extLst>
                  <a:ext uri="{FF2B5EF4-FFF2-40B4-BE49-F238E27FC236}">
                    <a16:creationId xmlns:a16="http://schemas.microsoft.com/office/drawing/2014/main" id="{072490DC-DCD3-65E7-37DA-13180B64135A}"/>
                  </a:ext>
                </a:extLst>
              </p:cNvPr>
              <p:cNvSpPr/>
              <p:nvPr/>
            </p:nvSpPr>
            <p:spPr>
              <a:xfrm>
                <a:off x="10641937" y="5065469"/>
                <a:ext cx="1004835" cy="753626"/>
              </a:xfrm>
              <a:prstGeom prst="round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7" name="Group 6">
              <a:extLst>
                <a:ext uri="{FF2B5EF4-FFF2-40B4-BE49-F238E27FC236}">
                  <a16:creationId xmlns:a16="http://schemas.microsoft.com/office/drawing/2014/main" id="{1766BF11-023A-1576-6989-8BB0F0698668}"/>
                </a:ext>
              </a:extLst>
            </p:cNvPr>
            <p:cNvGrpSpPr/>
            <p:nvPr/>
          </p:nvGrpSpPr>
          <p:grpSpPr>
            <a:xfrm>
              <a:off x="5665591" y="860707"/>
              <a:ext cx="4575497" cy="3353123"/>
              <a:chOff x="5525886" y="435239"/>
              <a:chExt cx="4575497" cy="3353123"/>
            </a:xfrm>
          </p:grpSpPr>
          <p:sp>
            <p:nvSpPr>
              <p:cNvPr id="21" name="TextBox 20">
                <a:extLst>
                  <a:ext uri="{FF2B5EF4-FFF2-40B4-BE49-F238E27FC236}">
                    <a16:creationId xmlns:a16="http://schemas.microsoft.com/office/drawing/2014/main" id="{9A68782A-19BC-96E8-DCCC-0A4BEC41F4C3}"/>
                  </a:ext>
                </a:extLst>
              </p:cNvPr>
              <p:cNvSpPr txBox="1"/>
              <p:nvPr/>
            </p:nvSpPr>
            <p:spPr>
              <a:xfrm>
                <a:off x="5525886" y="435239"/>
                <a:ext cx="4459705" cy="523220"/>
              </a:xfrm>
              <a:prstGeom prst="rect">
                <a:avLst/>
              </a:prstGeom>
              <a:noFill/>
            </p:spPr>
            <p:txBody>
              <a:bodyPr wrap="square" rtlCol="0">
                <a:spAutoFit/>
              </a:bodyPr>
              <a:lstStyle/>
              <a:p>
                <a:endParaRPr lang="en-IN" sz="2800" dirty="0">
                  <a:latin typeface="Times New Roman" panose="02020603050405020304" pitchFamily="18" charset="0"/>
                  <a:cs typeface="Times New Roman" panose="02020603050405020304" pitchFamily="18" charset="0"/>
                </a:endParaRPr>
              </a:p>
            </p:txBody>
          </p:sp>
          <p:sp>
            <p:nvSpPr>
              <p:cNvPr id="22" name="TextBox 21">
                <a:extLst>
                  <a:ext uri="{FF2B5EF4-FFF2-40B4-BE49-F238E27FC236}">
                    <a16:creationId xmlns:a16="http://schemas.microsoft.com/office/drawing/2014/main" id="{ECD2607F-0146-4559-B1CF-C826D1286E10}"/>
                  </a:ext>
                </a:extLst>
              </p:cNvPr>
              <p:cNvSpPr txBox="1"/>
              <p:nvPr/>
            </p:nvSpPr>
            <p:spPr>
              <a:xfrm>
                <a:off x="5525886" y="1327791"/>
                <a:ext cx="4459705" cy="461665"/>
              </a:xfrm>
              <a:prstGeom prst="rect">
                <a:avLst/>
              </a:prstGeom>
              <a:noFill/>
            </p:spPr>
            <p:txBody>
              <a:bodyPr wrap="square" rtlCol="0">
                <a:spAutoFit/>
              </a:bodyPr>
              <a:lstStyle/>
              <a:p>
                <a:endParaRPr lang="en-IN" sz="2400" dirty="0">
                  <a:latin typeface="Times New Roman" panose="02020603050405020304" pitchFamily="18" charset="0"/>
                  <a:cs typeface="Times New Roman" panose="02020603050405020304" pitchFamily="18" charset="0"/>
                </a:endParaRPr>
              </a:p>
            </p:txBody>
          </p:sp>
          <p:sp>
            <p:nvSpPr>
              <p:cNvPr id="23" name="TextBox 22">
                <a:extLst>
                  <a:ext uri="{FF2B5EF4-FFF2-40B4-BE49-F238E27FC236}">
                    <a16:creationId xmlns:a16="http://schemas.microsoft.com/office/drawing/2014/main" id="{27EE9A2B-A9AE-6AEF-70B8-237A54E7362D}"/>
                  </a:ext>
                </a:extLst>
              </p:cNvPr>
              <p:cNvSpPr txBox="1"/>
              <p:nvPr/>
            </p:nvSpPr>
            <p:spPr>
              <a:xfrm>
                <a:off x="5641678" y="2218702"/>
                <a:ext cx="4459705" cy="1569660"/>
              </a:xfrm>
              <a:prstGeom prst="rect">
                <a:avLst/>
              </a:prstGeom>
              <a:noFill/>
            </p:spPr>
            <p:txBody>
              <a:bodyPr wrap="square" rtlCol="0">
                <a:spAutoFit/>
              </a:bodyPr>
              <a:lstStyle/>
              <a:p>
                <a:r>
                  <a:rPr lang="en-IN" sz="4800" dirty="0">
                    <a:latin typeface="Times New Roman" panose="02020603050405020304" pitchFamily="18" charset="0"/>
                    <a:cs typeface="Times New Roman" panose="02020603050405020304" pitchFamily="18" charset="0"/>
                  </a:rPr>
                  <a:t>TRANSFORMS CHAT DATA</a:t>
                </a:r>
              </a:p>
            </p:txBody>
          </p:sp>
        </p:grpSp>
        <p:sp>
          <p:nvSpPr>
            <p:cNvPr id="27" name="TextBox 26">
              <a:extLst>
                <a:ext uri="{FF2B5EF4-FFF2-40B4-BE49-F238E27FC236}">
                  <a16:creationId xmlns:a16="http://schemas.microsoft.com/office/drawing/2014/main" id="{99A20C85-6D9B-9DF0-DE04-16941870A776}"/>
                </a:ext>
              </a:extLst>
            </p:cNvPr>
            <p:cNvSpPr txBox="1"/>
            <p:nvPr/>
          </p:nvSpPr>
          <p:spPr>
            <a:xfrm>
              <a:off x="10771776" y="5066510"/>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1</a:t>
              </a:r>
            </a:p>
          </p:txBody>
        </p:sp>
      </p:grpSp>
      <p:grpSp>
        <p:nvGrpSpPr>
          <p:cNvPr id="4" name="Group 3">
            <a:extLst>
              <a:ext uri="{FF2B5EF4-FFF2-40B4-BE49-F238E27FC236}">
                <a16:creationId xmlns:a16="http://schemas.microsoft.com/office/drawing/2014/main" id="{A4031691-F5ED-8749-4CF0-4F5D2BAFB0C8}"/>
              </a:ext>
            </a:extLst>
          </p:cNvPr>
          <p:cNvGrpSpPr/>
          <p:nvPr/>
        </p:nvGrpSpPr>
        <p:grpSpPr>
          <a:xfrm>
            <a:off x="-779304" y="-44695"/>
            <a:ext cx="11529243" cy="6858000"/>
            <a:chOff x="-3785" y="8102"/>
            <a:chExt cx="11529243" cy="6858000"/>
          </a:xfrm>
        </p:grpSpPr>
        <p:grpSp>
          <p:nvGrpSpPr>
            <p:cNvPr id="5" name="Group 4">
              <a:extLst>
                <a:ext uri="{FF2B5EF4-FFF2-40B4-BE49-F238E27FC236}">
                  <a16:creationId xmlns:a16="http://schemas.microsoft.com/office/drawing/2014/main" id="{A900399E-F9FB-4CF4-B48D-78E30F08ED00}"/>
                </a:ext>
              </a:extLst>
            </p:cNvPr>
            <p:cNvGrpSpPr/>
            <p:nvPr/>
          </p:nvGrpSpPr>
          <p:grpSpPr>
            <a:xfrm>
              <a:off x="-3785" y="8102"/>
              <a:ext cx="11529243" cy="6858000"/>
              <a:chOff x="-3785" y="8102"/>
              <a:chExt cx="11529243" cy="6858000"/>
            </a:xfrm>
          </p:grpSpPr>
          <p:sp>
            <p:nvSpPr>
              <p:cNvPr id="14" name="Rectangle 13">
                <a:extLst>
                  <a:ext uri="{FF2B5EF4-FFF2-40B4-BE49-F238E27FC236}">
                    <a16:creationId xmlns:a16="http://schemas.microsoft.com/office/drawing/2014/main" id="{A8CD4B48-1B8D-E743-CBA8-6E9E33682375}"/>
                  </a:ext>
                </a:extLst>
              </p:cNvPr>
              <p:cNvSpPr/>
              <p:nvPr/>
            </p:nvSpPr>
            <p:spPr>
              <a:xfrm>
                <a:off x="-3785" y="8102"/>
                <a:ext cx="10711543" cy="6858000"/>
              </a:xfrm>
              <a:prstGeom prst="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Rectangle: Rounded Corners 14">
                <a:extLst>
                  <a:ext uri="{FF2B5EF4-FFF2-40B4-BE49-F238E27FC236}">
                    <a16:creationId xmlns:a16="http://schemas.microsoft.com/office/drawing/2014/main" id="{26BBBBA4-F526-31BB-8489-269D96EB5920}"/>
                  </a:ext>
                </a:extLst>
              </p:cNvPr>
              <p:cNvSpPr/>
              <p:nvPr/>
            </p:nvSpPr>
            <p:spPr>
              <a:xfrm>
                <a:off x="10520623" y="3888712"/>
                <a:ext cx="1004835" cy="753626"/>
              </a:xfrm>
              <a:prstGeom prst="round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6" name="Group 5">
              <a:extLst>
                <a:ext uri="{FF2B5EF4-FFF2-40B4-BE49-F238E27FC236}">
                  <a16:creationId xmlns:a16="http://schemas.microsoft.com/office/drawing/2014/main" id="{371C3EDE-CA51-A606-F962-DF35D14BE6F7}"/>
                </a:ext>
              </a:extLst>
            </p:cNvPr>
            <p:cNvGrpSpPr/>
            <p:nvPr/>
          </p:nvGrpSpPr>
          <p:grpSpPr>
            <a:xfrm>
              <a:off x="5935579" y="674104"/>
              <a:ext cx="4789840" cy="3797386"/>
              <a:chOff x="5935579" y="674104"/>
              <a:chExt cx="4789840" cy="3797386"/>
            </a:xfrm>
          </p:grpSpPr>
          <p:sp>
            <p:nvSpPr>
              <p:cNvPr id="10" name="TextBox 9">
                <a:extLst>
                  <a:ext uri="{FF2B5EF4-FFF2-40B4-BE49-F238E27FC236}">
                    <a16:creationId xmlns:a16="http://schemas.microsoft.com/office/drawing/2014/main" id="{2F59D489-58CD-47B1-7B9D-F8888F18FFA1}"/>
                  </a:ext>
                </a:extLst>
              </p:cNvPr>
              <p:cNvSpPr txBox="1"/>
              <p:nvPr/>
            </p:nvSpPr>
            <p:spPr>
              <a:xfrm>
                <a:off x="5935579" y="674104"/>
                <a:ext cx="3962400"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A45E0906-AEEF-07CC-9841-60A1DBCEA61A}"/>
                  </a:ext>
                </a:extLst>
              </p:cNvPr>
              <p:cNvSpPr txBox="1"/>
              <p:nvPr/>
            </p:nvSpPr>
            <p:spPr>
              <a:xfrm>
                <a:off x="5935579" y="2023931"/>
                <a:ext cx="3962400" cy="523220"/>
              </a:xfrm>
              <a:prstGeom prst="rect">
                <a:avLst/>
              </a:prstGeom>
              <a:noFill/>
            </p:spPr>
            <p:txBody>
              <a:bodyPr wrap="square" rtlCol="0">
                <a:spAutoFit/>
              </a:bodyPr>
              <a:lstStyle/>
              <a:p>
                <a:endParaRPr lang="en-IN" sz="28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AD4181EF-1DDB-C4DA-3A97-ED9494770E12}"/>
                  </a:ext>
                </a:extLst>
              </p:cNvPr>
              <p:cNvSpPr txBox="1"/>
              <p:nvPr/>
            </p:nvSpPr>
            <p:spPr>
              <a:xfrm>
                <a:off x="5935579" y="3227699"/>
                <a:ext cx="3962400" cy="523220"/>
              </a:xfrm>
              <a:prstGeom prst="rect">
                <a:avLst/>
              </a:prstGeom>
              <a:noFill/>
            </p:spPr>
            <p:txBody>
              <a:bodyPr wrap="square" rtlCol="0">
                <a:spAutoFit/>
              </a:bodyPr>
              <a:lstStyle/>
              <a:p>
                <a:endParaRPr lang="en-IN" sz="28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1B2A7562-6C8F-C42A-C960-C67E36A97A21}"/>
                  </a:ext>
                </a:extLst>
              </p:cNvPr>
              <p:cNvSpPr txBox="1"/>
              <p:nvPr/>
            </p:nvSpPr>
            <p:spPr>
              <a:xfrm>
                <a:off x="6763019" y="2901830"/>
                <a:ext cx="3962400" cy="1569660"/>
              </a:xfrm>
              <a:prstGeom prst="rect">
                <a:avLst/>
              </a:prstGeom>
              <a:noFill/>
            </p:spPr>
            <p:txBody>
              <a:bodyPr wrap="square" rtlCol="0">
                <a:spAutoFit/>
              </a:bodyPr>
              <a:lstStyle/>
              <a:p>
                <a:r>
                  <a:rPr lang="en-IN" sz="4800" dirty="0">
                    <a:latin typeface="Times New Roman" panose="02020603050405020304" pitchFamily="18" charset="0"/>
                    <a:cs typeface="Times New Roman" panose="02020603050405020304" pitchFamily="18" charset="0"/>
                  </a:rPr>
                  <a:t>MESSAGE METRICS</a:t>
                </a:r>
              </a:p>
            </p:txBody>
          </p:sp>
        </p:grpSp>
        <p:sp>
          <p:nvSpPr>
            <p:cNvPr id="9" name="TextBox 8">
              <a:extLst>
                <a:ext uri="{FF2B5EF4-FFF2-40B4-BE49-F238E27FC236}">
                  <a16:creationId xmlns:a16="http://schemas.microsoft.com/office/drawing/2014/main" id="{41331532-1772-7E3D-A987-8DF45786150C}"/>
                </a:ext>
              </a:extLst>
            </p:cNvPr>
            <p:cNvSpPr txBox="1"/>
            <p:nvPr/>
          </p:nvSpPr>
          <p:spPr>
            <a:xfrm>
              <a:off x="10825552" y="3888712"/>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2</a:t>
              </a:r>
            </a:p>
          </p:txBody>
        </p:sp>
      </p:grpSp>
      <p:grpSp>
        <p:nvGrpSpPr>
          <p:cNvPr id="16" name="Group 15">
            <a:extLst>
              <a:ext uri="{FF2B5EF4-FFF2-40B4-BE49-F238E27FC236}">
                <a16:creationId xmlns:a16="http://schemas.microsoft.com/office/drawing/2014/main" id="{0898B973-91B5-A164-8A6B-69542090B018}"/>
              </a:ext>
            </a:extLst>
          </p:cNvPr>
          <p:cNvGrpSpPr/>
          <p:nvPr/>
        </p:nvGrpSpPr>
        <p:grpSpPr>
          <a:xfrm>
            <a:off x="-1304237" y="-154164"/>
            <a:ext cx="11234266" cy="6858000"/>
            <a:chOff x="342380" y="131539"/>
            <a:chExt cx="11234266" cy="6858000"/>
          </a:xfrm>
        </p:grpSpPr>
        <p:grpSp>
          <p:nvGrpSpPr>
            <p:cNvPr id="17" name="Group 16">
              <a:extLst>
                <a:ext uri="{FF2B5EF4-FFF2-40B4-BE49-F238E27FC236}">
                  <a16:creationId xmlns:a16="http://schemas.microsoft.com/office/drawing/2014/main" id="{2858F6B6-CEE1-F85B-BE9B-00EDFC640495}"/>
                </a:ext>
              </a:extLst>
            </p:cNvPr>
            <p:cNvGrpSpPr/>
            <p:nvPr/>
          </p:nvGrpSpPr>
          <p:grpSpPr>
            <a:xfrm>
              <a:off x="342380" y="131539"/>
              <a:ext cx="11234266" cy="6858000"/>
              <a:chOff x="342380" y="131539"/>
              <a:chExt cx="11234266" cy="6858000"/>
            </a:xfrm>
          </p:grpSpPr>
          <p:sp>
            <p:nvSpPr>
              <p:cNvPr id="26" name="Rectangle 25">
                <a:extLst>
                  <a:ext uri="{FF2B5EF4-FFF2-40B4-BE49-F238E27FC236}">
                    <a16:creationId xmlns:a16="http://schemas.microsoft.com/office/drawing/2014/main" id="{7A35EE92-AA64-D372-427D-A76CB59D30E3}"/>
                  </a:ext>
                </a:extLst>
              </p:cNvPr>
              <p:cNvSpPr/>
              <p:nvPr/>
            </p:nvSpPr>
            <p:spPr>
              <a:xfrm>
                <a:off x="342380" y="131539"/>
                <a:ext cx="10711543" cy="6858000"/>
              </a:xfrm>
              <a:prstGeom prst="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Rectangle: Rounded Corners 27">
                <a:extLst>
                  <a:ext uri="{FF2B5EF4-FFF2-40B4-BE49-F238E27FC236}">
                    <a16:creationId xmlns:a16="http://schemas.microsoft.com/office/drawing/2014/main" id="{47761A2C-D73A-922C-91A9-2647861C8BEA}"/>
                  </a:ext>
                </a:extLst>
              </p:cNvPr>
              <p:cNvSpPr/>
              <p:nvPr/>
            </p:nvSpPr>
            <p:spPr>
              <a:xfrm>
                <a:off x="10571811" y="2842941"/>
                <a:ext cx="1004835" cy="753626"/>
              </a:xfrm>
              <a:prstGeom prst="roundRect">
                <a:avLst/>
              </a:prstGeom>
              <a:solidFill>
                <a:schemeClr val="accent6">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18" name="Group 17">
              <a:extLst>
                <a:ext uri="{FF2B5EF4-FFF2-40B4-BE49-F238E27FC236}">
                  <a16:creationId xmlns:a16="http://schemas.microsoft.com/office/drawing/2014/main" id="{996E181E-C85E-3025-1007-E5962ABA10B8}"/>
                </a:ext>
              </a:extLst>
            </p:cNvPr>
            <p:cNvGrpSpPr/>
            <p:nvPr/>
          </p:nvGrpSpPr>
          <p:grpSpPr>
            <a:xfrm>
              <a:off x="5942463" y="756036"/>
              <a:ext cx="4433784" cy="3316152"/>
              <a:chOff x="5878294" y="473896"/>
              <a:chExt cx="4433784" cy="3316152"/>
            </a:xfrm>
          </p:grpSpPr>
          <p:sp>
            <p:nvSpPr>
              <p:cNvPr id="20" name="TextBox 19">
                <a:extLst>
                  <a:ext uri="{FF2B5EF4-FFF2-40B4-BE49-F238E27FC236}">
                    <a16:creationId xmlns:a16="http://schemas.microsoft.com/office/drawing/2014/main" id="{7F9ABBAA-214F-280B-C0FF-5618641AE766}"/>
                  </a:ext>
                </a:extLst>
              </p:cNvPr>
              <p:cNvSpPr txBox="1"/>
              <p:nvPr/>
            </p:nvSpPr>
            <p:spPr>
              <a:xfrm>
                <a:off x="6192252" y="473896"/>
                <a:ext cx="3753853"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24" name="TextBox 23">
                <a:extLst>
                  <a:ext uri="{FF2B5EF4-FFF2-40B4-BE49-F238E27FC236}">
                    <a16:creationId xmlns:a16="http://schemas.microsoft.com/office/drawing/2014/main" id="{81E67CBA-68CC-9376-EE17-24B491AE51CE}"/>
                  </a:ext>
                </a:extLst>
              </p:cNvPr>
              <p:cNvSpPr txBox="1"/>
              <p:nvPr/>
            </p:nvSpPr>
            <p:spPr>
              <a:xfrm>
                <a:off x="6192251" y="1909078"/>
                <a:ext cx="3753853" cy="461665"/>
              </a:xfrm>
              <a:prstGeom prst="rect">
                <a:avLst/>
              </a:prstGeom>
              <a:noFill/>
            </p:spPr>
            <p:txBody>
              <a:bodyPr wrap="square" rtlCol="0">
                <a:spAutoFit/>
              </a:bodyPr>
              <a:lstStyle/>
              <a:p>
                <a:endParaRPr lang="en-IN" sz="2400" dirty="0">
                  <a:latin typeface="Times New Roman" panose="02020603050405020304" pitchFamily="18" charset="0"/>
                  <a:cs typeface="Times New Roman" panose="02020603050405020304" pitchFamily="18" charset="0"/>
                </a:endParaRPr>
              </a:p>
            </p:txBody>
          </p:sp>
          <p:sp>
            <p:nvSpPr>
              <p:cNvPr id="25" name="TextBox 24">
                <a:extLst>
                  <a:ext uri="{FF2B5EF4-FFF2-40B4-BE49-F238E27FC236}">
                    <a16:creationId xmlns:a16="http://schemas.microsoft.com/office/drawing/2014/main" id="{1DAD0DCC-D859-A8D8-7EF2-44E5DCDC24BC}"/>
                  </a:ext>
                </a:extLst>
              </p:cNvPr>
              <p:cNvSpPr txBox="1"/>
              <p:nvPr/>
            </p:nvSpPr>
            <p:spPr>
              <a:xfrm>
                <a:off x="5878294" y="2220388"/>
                <a:ext cx="4433784" cy="1569660"/>
              </a:xfrm>
              <a:prstGeom prst="rect">
                <a:avLst/>
              </a:prstGeom>
              <a:noFill/>
            </p:spPr>
            <p:txBody>
              <a:bodyPr wrap="square" rtlCol="0">
                <a:spAutoFit/>
              </a:bodyPr>
              <a:lstStyle/>
              <a:p>
                <a:r>
                  <a:rPr lang="en-IN" sz="4800" dirty="0">
                    <a:latin typeface="Times New Roman" panose="02020603050405020304" pitchFamily="18" charset="0"/>
                    <a:cs typeface="Times New Roman" panose="02020603050405020304" pitchFamily="18" charset="0"/>
                  </a:rPr>
                  <a:t>USER ENGAGEMENT</a:t>
                </a:r>
              </a:p>
            </p:txBody>
          </p:sp>
        </p:grpSp>
        <p:sp>
          <p:nvSpPr>
            <p:cNvPr id="19" name="TextBox 18">
              <a:extLst>
                <a:ext uri="{FF2B5EF4-FFF2-40B4-BE49-F238E27FC236}">
                  <a16:creationId xmlns:a16="http://schemas.microsoft.com/office/drawing/2014/main" id="{BBAB491B-EC55-9DCF-2592-DDD53F4C299C}"/>
                </a:ext>
              </a:extLst>
            </p:cNvPr>
            <p:cNvSpPr txBox="1"/>
            <p:nvPr/>
          </p:nvSpPr>
          <p:spPr>
            <a:xfrm>
              <a:off x="10918593" y="284294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3</a:t>
              </a:r>
            </a:p>
          </p:txBody>
        </p:sp>
      </p:grpSp>
      <p:grpSp>
        <p:nvGrpSpPr>
          <p:cNvPr id="29" name="Group 28">
            <a:extLst>
              <a:ext uri="{FF2B5EF4-FFF2-40B4-BE49-F238E27FC236}">
                <a16:creationId xmlns:a16="http://schemas.microsoft.com/office/drawing/2014/main" id="{9602D67E-B0CF-B2CD-801C-CC7BEF80F74A}"/>
              </a:ext>
            </a:extLst>
          </p:cNvPr>
          <p:cNvGrpSpPr/>
          <p:nvPr/>
        </p:nvGrpSpPr>
        <p:grpSpPr>
          <a:xfrm>
            <a:off x="-2060842" y="-67996"/>
            <a:ext cx="11451936" cy="6858000"/>
            <a:chOff x="73522" y="165726"/>
            <a:chExt cx="11451936" cy="6858000"/>
          </a:xfrm>
        </p:grpSpPr>
        <p:grpSp>
          <p:nvGrpSpPr>
            <p:cNvPr id="30" name="Group 29">
              <a:extLst>
                <a:ext uri="{FF2B5EF4-FFF2-40B4-BE49-F238E27FC236}">
                  <a16:creationId xmlns:a16="http://schemas.microsoft.com/office/drawing/2014/main" id="{EAEC8166-C2F2-ADC5-398E-D215D6B354A8}"/>
                </a:ext>
              </a:extLst>
            </p:cNvPr>
            <p:cNvGrpSpPr/>
            <p:nvPr/>
          </p:nvGrpSpPr>
          <p:grpSpPr>
            <a:xfrm>
              <a:off x="73522" y="165726"/>
              <a:ext cx="11451936" cy="6858000"/>
              <a:chOff x="73522" y="165726"/>
              <a:chExt cx="11451936" cy="6858000"/>
            </a:xfrm>
          </p:grpSpPr>
          <p:sp>
            <p:nvSpPr>
              <p:cNvPr id="36" name="Rectangle 35">
                <a:extLst>
                  <a:ext uri="{FF2B5EF4-FFF2-40B4-BE49-F238E27FC236}">
                    <a16:creationId xmlns:a16="http://schemas.microsoft.com/office/drawing/2014/main" id="{9786EE21-7E1B-D3A3-800E-F963A1FE4B99}"/>
                  </a:ext>
                </a:extLst>
              </p:cNvPr>
              <p:cNvSpPr/>
              <p:nvPr/>
            </p:nvSpPr>
            <p:spPr>
              <a:xfrm>
                <a:off x="73522" y="165726"/>
                <a:ext cx="10711543" cy="6858000"/>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Rectangle: Rounded Corners 36">
                <a:extLst>
                  <a:ext uri="{FF2B5EF4-FFF2-40B4-BE49-F238E27FC236}">
                    <a16:creationId xmlns:a16="http://schemas.microsoft.com/office/drawing/2014/main" id="{56C854AB-38DD-3E72-7C87-D314E53CA90C}"/>
                  </a:ext>
                </a:extLst>
              </p:cNvPr>
              <p:cNvSpPr/>
              <p:nvPr/>
            </p:nvSpPr>
            <p:spPr>
              <a:xfrm>
                <a:off x="10520623" y="1750925"/>
                <a:ext cx="1004835" cy="753626"/>
              </a:xfrm>
              <a:prstGeom prst="round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31" name="Group 30">
              <a:extLst>
                <a:ext uri="{FF2B5EF4-FFF2-40B4-BE49-F238E27FC236}">
                  <a16:creationId xmlns:a16="http://schemas.microsoft.com/office/drawing/2014/main" id="{A299ABCC-4B05-0B87-D14F-460523AC1232}"/>
                </a:ext>
              </a:extLst>
            </p:cNvPr>
            <p:cNvGrpSpPr/>
            <p:nvPr/>
          </p:nvGrpSpPr>
          <p:grpSpPr>
            <a:xfrm>
              <a:off x="5692037" y="673707"/>
              <a:ext cx="4267200" cy="2428299"/>
              <a:chOff x="5692037" y="673707"/>
              <a:chExt cx="4267200" cy="2428299"/>
            </a:xfrm>
          </p:grpSpPr>
          <p:sp>
            <p:nvSpPr>
              <p:cNvPr id="34" name="TextBox 33">
                <a:extLst>
                  <a:ext uri="{FF2B5EF4-FFF2-40B4-BE49-F238E27FC236}">
                    <a16:creationId xmlns:a16="http://schemas.microsoft.com/office/drawing/2014/main" id="{F9D7AE88-D5EB-2568-0838-8E79DC8B8C01}"/>
                  </a:ext>
                </a:extLst>
              </p:cNvPr>
              <p:cNvSpPr txBox="1"/>
              <p:nvPr/>
            </p:nvSpPr>
            <p:spPr>
              <a:xfrm>
                <a:off x="5772248" y="673707"/>
                <a:ext cx="4106779"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35" name="TextBox 34">
                <a:extLst>
                  <a:ext uri="{FF2B5EF4-FFF2-40B4-BE49-F238E27FC236}">
                    <a16:creationId xmlns:a16="http://schemas.microsoft.com/office/drawing/2014/main" id="{24BB4C2A-375F-3BBA-C92B-49F8BEB41027}"/>
                  </a:ext>
                </a:extLst>
              </p:cNvPr>
              <p:cNvSpPr txBox="1"/>
              <p:nvPr/>
            </p:nvSpPr>
            <p:spPr>
              <a:xfrm>
                <a:off x="5692037" y="1901677"/>
                <a:ext cx="4267200" cy="1200329"/>
              </a:xfrm>
              <a:prstGeom prst="rect">
                <a:avLst/>
              </a:prstGeom>
              <a:noFill/>
            </p:spPr>
            <p:txBody>
              <a:bodyPr wrap="square" rtlCol="0">
                <a:spAutoFit/>
              </a:bodyPr>
              <a:lstStyle/>
              <a:p>
                <a:r>
                  <a:rPr lang="en-IN" sz="3600" dirty="0">
                    <a:latin typeface="Times New Roman" panose="02020603050405020304" pitchFamily="18" charset="0"/>
                    <a:cs typeface="Times New Roman" panose="02020603050405020304" pitchFamily="18" charset="0"/>
                  </a:rPr>
                  <a:t>IMPROVES COMMUNICATION</a:t>
                </a:r>
              </a:p>
            </p:txBody>
          </p:sp>
        </p:grpSp>
        <p:sp>
          <p:nvSpPr>
            <p:cNvPr id="33" name="TextBox 32">
              <a:extLst>
                <a:ext uri="{FF2B5EF4-FFF2-40B4-BE49-F238E27FC236}">
                  <a16:creationId xmlns:a16="http://schemas.microsoft.com/office/drawing/2014/main" id="{B1E3365D-A01D-C35F-E120-6D43DC0702CB}"/>
                </a:ext>
              </a:extLst>
            </p:cNvPr>
            <p:cNvSpPr txBox="1"/>
            <p:nvPr/>
          </p:nvSpPr>
          <p:spPr>
            <a:xfrm>
              <a:off x="10730092" y="1750925"/>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4</a:t>
              </a:r>
            </a:p>
          </p:txBody>
        </p:sp>
      </p:grpSp>
      <p:grpSp>
        <p:nvGrpSpPr>
          <p:cNvPr id="38" name="Group 37">
            <a:extLst>
              <a:ext uri="{FF2B5EF4-FFF2-40B4-BE49-F238E27FC236}">
                <a16:creationId xmlns:a16="http://schemas.microsoft.com/office/drawing/2014/main" id="{0CCAEAFE-BBD8-C0C9-F65D-AEA9B38C8589}"/>
              </a:ext>
            </a:extLst>
          </p:cNvPr>
          <p:cNvGrpSpPr/>
          <p:nvPr/>
        </p:nvGrpSpPr>
        <p:grpSpPr>
          <a:xfrm>
            <a:off x="-2726830" y="-177465"/>
            <a:ext cx="11473873" cy="6858000"/>
            <a:chOff x="51584" y="-66903"/>
            <a:chExt cx="11473873" cy="6858000"/>
          </a:xfrm>
        </p:grpSpPr>
        <p:grpSp>
          <p:nvGrpSpPr>
            <p:cNvPr id="39" name="Group 38">
              <a:extLst>
                <a:ext uri="{FF2B5EF4-FFF2-40B4-BE49-F238E27FC236}">
                  <a16:creationId xmlns:a16="http://schemas.microsoft.com/office/drawing/2014/main" id="{5BE1FDD2-447E-132A-3B97-4905253FE193}"/>
                </a:ext>
              </a:extLst>
            </p:cNvPr>
            <p:cNvGrpSpPr/>
            <p:nvPr/>
          </p:nvGrpSpPr>
          <p:grpSpPr>
            <a:xfrm>
              <a:off x="51584" y="-66903"/>
              <a:ext cx="11473873" cy="6858000"/>
              <a:chOff x="51584" y="-66903"/>
              <a:chExt cx="11473873" cy="6858000"/>
            </a:xfrm>
          </p:grpSpPr>
          <p:sp>
            <p:nvSpPr>
              <p:cNvPr id="44" name="Rectangle 43">
                <a:extLst>
                  <a:ext uri="{FF2B5EF4-FFF2-40B4-BE49-F238E27FC236}">
                    <a16:creationId xmlns:a16="http://schemas.microsoft.com/office/drawing/2014/main" id="{75392A88-AFEF-A9BA-A902-7F88EC1FDFDC}"/>
                  </a:ext>
                </a:extLst>
              </p:cNvPr>
              <p:cNvSpPr/>
              <p:nvPr/>
            </p:nvSpPr>
            <p:spPr>
              <a:xfrm>
                <a:off x="51584" y="-66903"/>
                <a:ext cx="10711543" cy="6858000"/>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5" name="Rectangle: Rounded Corners 44">
                <a:extLst>
                  <a:ext uri="{FF2B5EF4-FFF2-40B4-BE49-F238E27FC236}">
                    <a16:creationId xmlns:a16="http://schemas.microsoft.com/office/drawing/2014/main" id="{C519DE58-6A3A-4C70-532E-B124FE8DFA86}"/>
                  </a:ext>
                </a:extLst>
              </p:cNvPr>
              <p:cNvSpPr/>
              <p:nvPr/>
            </p:nvSpPr>
            <p:spPr>
              <a:xfrm>
                <a:off x="10520622" y="653143"/>
                <a:ext cx="1004835" cy="753626"/>
              </a:xfrm>
              <a:prstGeom prst="round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noFill/>
                </a:endParaRPr>
              </a:p>
            </p:txBody>
          </p:sp>
        </p:grpSp>
        <p:grpSp>
          <p:nvGrpSpPr>
            <p:cNvPr id="40" name="Group 39">
              <a:extLst>
                <a:ext uri="{FF2B5EF4-FFF2-40B4-BE49-F238E27FC236}">
                  <a16:creationId xmlns:a16="http://schemas.microsoft.com/office/drawing/2014/main" id="{9AF9858E-9AB2-D81B-3305-B3093C9F5D2E}"/>
                </a:ext>
              </a:extLst>
            </p:cNvPr>
            <p:cNvGrpSpPr/>
            <p:nvPr/>
          </p:nvGrpSpPr>
          <p:grpSpPr>
            <a:xfrm>
              <a:off x="5772246" y="653143"/>
              <a:ext cx="4267200" cy="1934924"/>
              <a:chOff x="5772246" y="653143"/>
              <a:chExt cx="4267200" cy="1934924"/>
            </a:xfrm>
          </p:grpSpPr>
          <p:sp>
            <p:nvSpPr>
              <p:cNvPr id="42" name="TextBox 41">
                <a:extLst>
                  <a:ext uri="{FF2B5EF4-FFF2-40B4-BE49-F238E27FC236}">
                    <a16:creationId xmlns:a16="http://schemas.microsoft.com/office/drawing/2014/main" id="{51BB936F-0378-B10F-4F78-C7A3EC8686CA}"/>
                  </a:ext>
                </a:extLst>
              </p:cNvPr>
              <p:cNvSpPr txBox="1"/>
              <p:nvPr/>
            </p:nvSpPr>
            <p:spPr>
              <a:xfrm>
                <a:off x="5772246" y="653143"/>
                <a:ext cx="4106779" cy="584775"/>
              </a:xfrm>
              <a:prstGeom prst="rect">
                <a:avLst/>
              </a:prstGeom>
              <a:noFill/>
            </p:spPr>
            <p:txBody>
              <a:bodyPr wrap="square" rtlCol="0">
                <a:spAutoFit/>
              </a:bodyPr>
              <a:lstStyle/>
              <a:p>
                <a:endParaRPr lang="en-IN" sz="3200" dirty="0">
                  <a:latin typeface="Times New Roman" panose="02020603050405020304" pitchFamily="18" charset="0"/>
                  <a:cs typeface="Times New Roman" panose="02020603050405020304" pitchFamily="18" charset="0"/>
                </a:endParaRPr>
              </a:p>
            </p:txBody>
          </p:sp>
          <p:sp>
            <p:nvSpPr>
              <p:cNvPr id="43" name="TextBox 42">
                <a:extLst>
                  <a:ext uri="{FF2B5EF4-FFF2-40B4-BE49-F238E27FC236}">
                    <a16:creationId xmlns:a16="http://schemas.microsoft.com/office/drawing/2014/main" id="{5D7D47A8-7C79-A230-EAA2-362A06E5419E}"/>
                  </a:ext>
                </a:extLst>
              </p:cNvPr>
              <p:cNvSpPr txBox="1"/>
              <p:nvPr/>
            </p:nvSpPr>
            <p:spPr>
              <a:xfrm>
                <a:off x="5772246" y="2064847"/>
                <a:ext cx="4267200" cy="523220"/>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USER FRIENDLY</a:t>
                </a:r>
              </a:p>
            </p:txBody>
          </p:sp>
        </p:grpSp>
        <p:sp>
          <p:nvSpPr>
            <p:cNvPr id="41" name="TextBox 40">
              <a:extLst>
                <a:ext uri="{FF2B5EF4-FFF2-40B4-BE49-F238E27FC236}">
                  <a16:creationId xmlns:a16="http://schemas.microsoft.com/office/drawing/2014/main" id="{5F71A310-9E76-F052-A0FE-8993981CB169}"/>
                </a:ext>
              </a:extLst>
            </p:cNvPr>
            <p:cNvSpPr txBox="1"/>
            <p:nvPr/>
          </p:nvSpPr>
          <p:spPr>
            <a:xfrm>
              <a:off x="10878501" y="626111"/>
              <a:ext cx="585895" cy="769441"/>
            </a:xfrm>
            <a:prstGeom prst="rect">
              <a:avLst/>
            </a:prstGeom>
            <a:noFill/>
          </p:spPr>
          <p:txBody>
            <a:bodyPr wrap="square" rtlCol="0">
              <a:spAutoFit/>
            </a:bodyPr>
            <a:lstStyle/>
            <a:p>
              <a:pPr algn="ctr"/>
              <a:r>
                <a:rPr lang="en-IN" sz="4400" dirty="0">
                  <a:latin typeface="Times New Roman" panose="02020603050405020304" pitchFamily="18" charset="0"/>
                  <a:cs typeface="Times New Roman" panose="02020603050405020304" pitchFamily="18" charset="0"/>
                </a:rPr>
                <a:t>5</a:t>
              </a:r>
            </a:p>
          </p:txBody>
        </p:sp>
      </p:grpSp>
    </p:spTree>
    <p:extLst>
      <p:ext uri="{BB962C8B-B14F-4D97-AF65-F5344CB8AC3E}">
        <p14:creationId xmlns:p14="http://schemas.microsoft.com/office/powerpoint/2010/main" val="29958621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01FACB9F-6FD1-3DEC-8E31-02BDC3FFC6AC}"/>
              </a:ext>
            </a:extLst>
          </p:cNvPr>
          <p:cNvGrpSpPr/>
          <p:nvPr/>
        </p:nvGrpSpPr>
        <p:grpSpPr>
          <a:xfrm>
            <a:off x="5839496" y="0"/>
            <a:ext cx="7196565" cy="6654759"/>
            <a:chOff x="5879690" y="0"/>
            <a:chExt cx="7196565" cy="6654759"/>
          </a:xfrm>
          <a:pattFill prst="solidDmnd">
            <a:fgClr>
              <a:schemeClr val="bg2">
                <a:lumMod val="75000"/>
              </a:schemeClr>
            </a:fgClr>
            <a:bgClr>
              <a:schemeClr val="accent6">
                <a:lumMod val="60000"/>
                <a:lumOff val="40000"/>
              </a:schemeClr>
            </a:bgClr>
          </a:pattFill>
        </p:grpSpPr>
        <p:sp>
          <p:nvSpPr>
            <p:cNvPr id="2" name="Rectangle 1">
              <a:extLst>
                <a:ext uri="{FF2B5EF4-FFF2-40B4-BE49-F238E27FC236}">
                  <a16:creationId xmlns:a16="http://schemas.microsoft.com/office/drawing/2014/main" id="{B20272D3-8396-0F16-99B7-26692C26A443}"/>
                </a:ext>
              </a:extLst>
            </p:cNvPr>
            <p:cNvSpPr/>
            <p:nvPr/>
          </p:nvSpPr>
          <p:spPr>
            <a:xfrm rot="20584611">
              <a:off x="5879690" y="0"/>
              <a:ext cx="6312310" cy="1966452"/>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Rectangle 2">
              <a:extLst>
                <a:ext uri="{FF2B5EF4-FFF2-40B4-BE49-F238E27FC236}">
                  <a16:creationId xmlns:a16="http://schemas.microsoft.com/office/drawing/2014/main" id="{80DE2169-1C89-2451-9B0D-1CD633BBF43D}"/>
                </a:ext>
              </a:extLst>
            </p:cNvPr>
            <p:cNvSpPr/>
            <p:nvPr/>
          </p:nvSpPr>
          <p:spPr>
            <a:xfrm rot="20527988">
              <a:off x="8014452" y="1969077"/>
              <a:ext cx="4798142" cy="2060912"/>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Rectangle 3">
              <a:extLst>
                <a:ext uri="{FF2B5EF4-FFF2-40B4-BE49-F238E27FC236}">
                  <a16:creationId xmlns:a16="http://schemas.microsoft.com/office/drawing/2014/main" id="{585956E2-FFBB-B822-3D2F-A7F451109F66}"/>
                </a:ext>
              </a:extLst>
            </p:cNvPr>
            <p:cNvSpPr/>
            <p:nvPr/>
          </p:nvSpPr>
          <p:spPr>
            <a:xfrm rot="20414187">
              <a:off x="6763945" y="4688307"/>
              <a:ext cx="6312310" cy="1966452"/>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grpSp>
        <p:nvGrpSpPr>
          <p:cNvPr id="13" name="Group 12">
            <a:extLst>
              <a:ext uri="{FF2B5EF4-FFF2-40B4-BE49-F238E27FC236}">
                <a16:creationId xmlns:a16="http://schemas.microsoft.com/office/drawing/2014/main" id="{6A58B2AA-4D42-F858-ACB8-1D36975FB338}"/>
              </a:ext>
            </a:extLst>
          </p:cNvPr>
          <p:cNvGrpSpPr/>
          <p:nvPr/>
        </p:nvGrpSpPr>
        <p:grpSpPr>
          <a:xfrm>
            <a:off x="217475" y="2356958"/>
            <a:ext cx="5239429" cy="2796200"/>
            <a:chOff x="217475" y="2356958"/>
            <a:chExt cx="5239429" cy="2796200"/>
          </a:xfrm>
        </p:grpSpPr>
        <p:sp>
          <p:nvSpPr>
            <p:cNvPr id="7" name="TextBox 6">
              <a:extLst>
                <a:ext uri="{FF2B5EF4-FFF2-40B4-BE49-F238E27FC236}">
                  <a16:creationId xmlns:a16="http://schemas.microsoft.com/office/drawing/2014/main" id="{A5133CA3-E806-7D75-A583-18E931F3C687}"/>
                </a:ext>
              </a:extLst>
            </p:cNvPr>
            <p:cNvSpPr txBox="1"/>
            <p:nvPr/>
          </p:nvSpPr>
          <p:spPr>
            <a:xfrm>
              <a:off x="217475" y="2356958"/>
              <a:ext cx="5201265" cy="1754326"/>
            </a:xfrm>
            <a:prstGeom prst="rect">
              <a:avLst/>
            </a:prstGeom>
            <a:noFill/>
          </p:spPr>
          <p:txBody>
            <a:bodyPr wrap="square" rtlCol="0">
              <a:spAutoFit/>
            </a:bodyPr>
            <a:lstStyle/>
            <a:p>
              <a:pPr algn="ctr"/>
              <a:r>
                <a:rPr lang="en-IN" sz="5400" dirty="0">
                  <a:latin typeface="Times New Roman" panose="02020603050405020304" pitchFamily="18" charset="0"/>
                  <a:cs typeface="Times New Roman" panose="02020603050405020304" pitchFamily="18" charset="0"/>
                </a:rPr>
                <a:t>THANK YOU</a:t>
              </a:r>
            </a:p>
            <a:p>
              <a:pPr algn="ctr"/>
              <a:r>
                <a:rPr lang="en-IN" sz="5400" dirty="0">
                  <a:latin typeface="Times New Roman" panose="02020603050405020304" pitchFamily="18" charset="0"/>
                  <a:cs typeface="Times New Roman" panose="02020603050405020304" pitchFamily="18" charset="0"/>
                </a:rPr>
                <a:t>!!!!!!</a:t>
              </a:r>
            </a:p>
          </p:txBody>
        </p:sp>
        <p:sp>
          <p:nvSpPr>
            <p:cNvPr id="9" name="TextBox 8">
              <a:extLst>
                <a:ext uri="{FF2B5EF4-FFF2-40B4-BE49-F238E27FC236}">
                  <a16:creationId xmlns:a16="http://schemas.microsoft.com/office/drawing/2014/main" id="{28ED6399-1C48-F73B-038F-5FDEE5A137A8}"/>
                </a:ext>
              </a:extLst>
            </p:cNvPr>
            <p:cNvSpPr txBox="1"/>
            <p:nvPr/>
          </p:nvSpPr>
          <p:spPr>
            <a:xfrm>
              <a:off x="255639" y="3429000"/>
              <a:ext cx="5201265" cy="523220"/>
            </a:xfrm>
            <a:prstGeom prst="rect">
              <a:avLst/>
            </a:prstGeom>
            <a:noFill/>
          </p:spPr>
          <p:txBody>
            <a:bodyPr wrap="square" rtlCol="0">
              <a:spAutoFit/>
            </a:bodyPr>
            <a:lstStyle/>
            <a:p>
              <a:endParaRPr lang="en-IN" sz="2800" dirty="0"/>
            </a:p>
          </p:txBody>
        </p:sp>
        <p:sp>
          <p:nvSpPr>
            <p:cNvPr id="10" name="TextBox 9">
              <a:extLst>
                <a:ext uri="{FF2B5EF4-FFF2-40B4-BE49-F238E27FC236}">
                  <a16:creationId xmlns:a16="http://schemas.microsoft.com/office/drawing/2014/main" id="{4B41498D-F618-E119-DC1D-4A57EDE270F3}"/>
                </a:ext>
              </a:extLst>
            </p:cNvPr>
            <p:cNvSpPr txBox="1"/>
            <p:nvPr/>
          </p:nvSpPr>
          <p:spPr>
            <a:xfrm>
              <a:off x="255639" y="4047761"/>
              <a:ext cx="5201265" cy="523220"/>
            </a:xfrm>
            <a:prstGeom prst="rect">
              <a:avLst/>
            </a:prstGeom>
            <a:noFill/>
          </p:spPr>
          <p:txBody>
            <a:bodyPr wrap="square" rtlCol="0">
              <a:spAutoFit/>
            </a:bodyPr>
            <a:lstStyle/>
            <a:p>
              <a:endParaRPr lang="en-IN" sz="2800" dirty="0"/>
            </a:p>
          </p:txBody>
        </p:sp>
        <p:sp>
          <p:nvSpPr>
            <p:cNvPr id="11" name="TextBox 10">
              <a:extLst>
                <a:ext uri="{FF2B5EF4-FFF2-40B4-BE49-F238E27FC236}">
                  <a16:creationId xmlns:a16="http://schemas.microsoft.com/office/drawing/2014/main" id="{962A51F3-E702-1463-93FF-75E859D6B0E9}"/>
                </a:ext>
              </a:extLst>
            </p:cNvPr>
            <p:cNvSpPr txBox="1"/>
            <p:nvPr/>
          </p:nvSpPr>
          <p:spPr>
            <a:xfrm>
              <a:off x="255639" y="3952220"/>
              <a:ext cx="5201265" cy="523220"/>
            </a:xfrm>
            <a:prstGeom prst="rect">
              <a:avLst/>
            </a:prstGeom>
            <a:noFill/>
          </p:spPr>
          <p:txBody>
            <a:bodyPr wrap="square" rtlCol="0">
              <a:spAutoFit/>
            </a:bodyPr>
            <a:lstStyle/>
            <a:p>
              <a:endParaRPr lang="en-IN" sz="2800" dirty="0"/>
            </a:p>
          </p:txBody>
        </p:sp>
        <p:sp>
          <p:nvSpPr>
            <p:cNvPr id="12" name="TextBox 11">
              <a:extLst>
                <a:ext uri="{FF2B5EF4-FFF2-40B4-BE49-F238E27FC236}">
                  <a16:creationId xmlns:a16="http://schemas.microsoft.com/office/drawing/2014/main" id="{DE7E8F99-0AF9-5E6F-E31B-98831C3B4F83}"/>
                </a:ext>
              </a:extLst>
            </p:cNvPr>
            <p:cNvSpPr txBox="1"/>
            <p:nvPr/>
          </p:nvSpPr>
          <p:spPr>
            <a:xfrm>
              <a:off x="255639" y="4629938"/>
              <a:ext cx="5201265" cy="523220"/>
            </a:xfrm>
            <a:prstGeom prst="rect">
              <a:avLst/>
            </a:prstGeom>
            <a:noFill/>
          </p:spPr>
          <p:txBody>
            <a:bodyPr wrap="square" rtlCol="0">
              <a:spAutoFit/>
            </a:bodyPr>
            <a:lstStyle/>
            <a:p>
              <a:endParaRPr lang="en-IN" sz="2800" dirty="0"/>
            </a:p>
          </p:txBody>
        </p:sp>
      </p:grpSp>
    </p:spTree>
    <p:extLst>
      <p:ext uri="{BB962C8B-B14F-4D97-AF65-F5344CB8AC3E}">
        <p14:creationId xmlns:p14="http://schemas.microsoft.com/office/powerpoint/2010/main" val="3719534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decel="100000"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000" fill="hold"/>
                                        <p:tgtEl>
                                          <p:spTgt spid="13"/>
                                        </p:tgtEl>
                                        <p:attrNameLst>
                                          <p:attrName>ppt_x</p:attrName>
                                        </p:attrNameLst>
                                      </p:cBhvr>
                                      <p:tavLst>
                                        <p:tav tm="0">
                                          <p:val>
                                            <p:strVal val="0-#ppt_w/2"/>
                                          </p:val>
                                        </p:tav>
                                        <p:tav tm="100000">
                                          <p:val>
                                            <p:strVal val="#ppt_x"/>
                                          </p:val>
                                        </p:tav>
                                      </p:tavLst>
                                    </p:anim>
                                    <p:anim calcmode="lin" valueType="num">
                                      <p:cBhvr additive="base">
                                        <p:cTn id="12" dur="10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100000">
              <a:schemeClr val="accent1">
                <a:lumMod val="50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074" name="Picture 2" descr="What is Machine Learning? Machine Learning Technique Complete Guide">
            <a:extLst>
              <a:ext uri="{FF2B5EF4-FFF2-40B4-BE49-F238E27FC236}">
                <a16:creationId xmlns:a16="http://schemas.microsoft.com/office/drawing/2014/main" id="{3DB23179-C7C7-C4C1-4691-CF2D22C6EFE1}"/>
              </a:ext>
            </a:extLst>
          </p:cNvPr>
          <p:cNvPicPr>
            <a:picLocks noChangeAspect="1" noChangeArrowheads="1"/>
          </p:cNvPicPr>
          <p:nvPr/>
        </p:nvPicPr>
        <p:blipFill>
          <a:blip r:embed="rId2" cstate="screen">
            <a:extLst>
              <a:ext uri="{28A0092B-C50C-407E-A947-70E740481C1C}">
                <a14:useLocalDpi xmlns:a14="http://schemas.microsoft.com/office/drawing/2010/main" val="0"/>
              </a:ext>
            </a:extLst>
          </a:blip>
          <a:srcRect/>
          <a:stretch>
            <a:fillRect/>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a:extLst>
              <a:ext uri="{FF2B5EF4-FFF2-40B4-BE49-F238E27FC236}">
                <a16:creationId xmlns:a16="http://schemas.microsoft.com/office/drawing/2014/main" id="{29E00A67-7E5A-1E29-B0ED-914F5BFC3688}"/>
              </a:ext>
            </a:extLst>
          </p:cNvPr>
          <p:cNvGrpSpPr/>
          <p:nvPr/>
        </p:nvGrpSpPr>
        <p:grpSpPr>
          <a:xfrm>
            <a:off x="6221360" y="626806"/>
            <a:ext cx="5884608" cy="5604387"/>
            <a:chOff x="6201696" y="626806"/>
            <a:chExt cx="5884608" cy="5604387"/>
          </a:xfrm>
        </p:grpSpPr>
        <p:sp>
          <p:nvSpPr>
            <p:cNvPr id="9" name="Rectangle 8">
              <a:extLst>
                <a:ext uri="{FF2B5EF4-FFF2-40B4-BE49-F238E27FC236}">
                  <a16:creationId xmlns:a16="http://schemas.microsoft.com/office/drawing/2014/main" id="{D16F1792-DF29-A612-9686-A62EFE574ED5}"/>
                </a:ext>
              </a:extLst>
            </p:cNvPr>
            <p:cNvSpPr/>
            <p:nvPr/>
          </p:nvSpPr>
          <p:spPr>
            <a:xfrm>
              <a:off x="6201696" y="626806"/>
              <a:ext cx="5884608" cy="5604387"/>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endParaRPr lang="en-IN" sz="28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D06016CA-A30A-B27F-6E1E-699947A228A0}"/>
                </a:ext>
              </a:extLst>
            </p:cNvPr>
            <p:cNvSpPr txBox="1"/>
            <p:nvPr/>
          </p:nvSpPr>
          <p:spPr>
            <a:xfrm>
              <a:off x="6395883" y="1335040"/>
              <a:ext cx="5456903" cy="4093428"/>
            </a:xfrm>
            <a:prstGeom prst="rect">
              <a:avLst/>
            </a:prstGeom>
            <a:noFill/>
          </p:spPr>
          <p:txBody>
            <a:bodyPr wrap="square" rtlCol="0">
              <a:spAutoFit/>
            </a:bodyPr>
            <a:lstStyle/>
            <a:p>
              <a:r>
                <a:rPr lang="en-IN" sz="2000" dirty="0">
                  <a:solidFill>
                    <a:schemeClr val="bg1"/>
                  </a:solidFill>
                  <a:latin typeface="Times New Roman" panose="02020603050405020304" pitchFamily="18" charset="0"/>
                  <a:cs typeface="Times New Roman" panose="02020603050405020304" pitchFamily="18" charset="0"/>
                </a:rPr>
                <a:t>IN AN ERA DOMINATED BY  DIGITAL COMMUNICATION,WHATSAPP HAS EMERGED AS A PRIMARY PLATFORMFOR EXCHANGING MESSAGES AND MEDIA.THE WHATSAPP CHAT ANALYZER HELPS US IN UNDERSTANDING OUR CONVERSATION IN THE PLATFORM.IT CRUNCHES OUR DATA INTO EASY TO DIGEST INSIGHTS SUCH AS HOW MANY MESSAGES WE HAVE SEND , OUR BUSIEST DAY AND SO ON. IT IS A SIMPLE WAY TO MAKE SENSE OF OUR CHAT AND IMPROVE OUR COMMUNICATION GAME </a:t>
              </a:r>
            </a:p>
          </p:txBody>
        </p:sp>
      </p:grpSp>
      <p:sp>
        <p:nvSpPr>
          <p:cNvPr id="7" name="Rectangle 6">
            <a:extLst>
              <a:ext uri="{FF2B5EF4-FFF2-40B4-BE49-F238E27FC236}">
                <a16:creationId xmlns:a16="http://schemas.microsoft.com/office/drawing/2014/main" id="{C3B27CCA-C2AD-A9F9-AB97-D373E786D79F}"/>
              </a:ext>
            </a:extLst>
          </p:cNvPr>
          <p:cNvSpPr/>
          <p:nvPr/>
        </p:nvSpPr>
        <p:spPr>
          <a:xfrm>
            <a:off x="191726" y="626806"/>
            <a:ext cx="5884608" cy="5604387"/>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5400" dirty="0">
                <a:solidFill>
                  <a:schemeClr val="tx1">
                    <a:lumMod val="65000"/>
                    <a:lumOff val="35000"/>
                  </a:schemeClr>
                </a:solidFill>
                <a:latin typeface="Times New Roman" panose="02020603050405020304" pitchFamily="18" charset="0"/>
                <a:cs typeface="Times New Roman" panose="02020603050405020304" pitchFamily="18" charset="0"/>
              </a:rPr>
              <a:t>INTRODUCTION</a:t>
            </a:r>
          </a:p>
        </p:txBody>
      </p:sp>
    </p:spTree>
    <p:extLst>
      <p:ext uri="{BB962C8B-B14F-4D97-AF65-F5344CB8AC3E}">
        <p14:creationId xmlns:p14="http://schemas.microsoft.com/office/powerpoint/2010/main" val="15778319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pic>
        <p:nvPicPr>
          <p:cNvPr id="2050" name="Picture 2" descr="What is Machine Learning? Machine Learning Technique Complete Guide">
            <a:extLst>
              <a:ext uri="{FF2B5EF4-FFF2-40B4-BE49-F238E27FC236}">
                <a16:creationId xmlns:a16="http://schemas.microsoft.com/office/drawing/2014/main" id="{A4489E59-0157-D503-6F78-E840185A056F}"/>
              </a:ext>
            </a:extLst>
          </p:cNvPr>
          <p:cNvPicPr>
            <a:picLocks noChangeAspect="1" noChangeArrowheads="1"/>
          </p:cNvPicPr>
          <p:nvPr/>
        </p:nvPicPr>
        <p:blipFill>
          <a:blip r:embed="rId3" cstate="screen">
            <a:extLst>
              <a:ext uri="{28A0092B-C50C-407E-A947-70E740481C1C}">
                <a14:useLocalDpi xmlns:a14="http://schemas.microsoft.com/office/drawing/2010/main" val="0"/>
              </a:ext>
            </a:extLst>
          </a:blip>
          <a:srcRect/>
          <a:stretch>
            <a:fillRect/>
          </a:stretch>
        </p:blipFill>
        <p:spPr bwMode="auto">
          <a:xfrm>
            <a:off x="3884420" y="2308664"/>
            <a:ext cx="4423161" cy="2240673"/>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76CBA996-D1B4-49CE-A453-D77321FC6021}"/>
              </a:ext>
            </a:extLst>
          </p:cNvPr>
          <p:cNvGrpSpPr/>
          <p:nvPr/>
        </p:nvGrpSpPr>
        <p:grpSpPr>
          <a:xfrm>
            <a:off x="3153696" y="626807"/>
            <a:ext cx="5884608" cy="5604387"/>
            <a:chOff x="6217354" y="544520"/>
            <a:chExt cx="5884608" cy="5604387"/>
          </a:xfrm>
        </p:grpSpPr>
        <p:sp>
          <p:nvSpPr>
            <p:cNvPr id="9" name="Rectangle 8">
              <a:extLst>
                <a:ext uri="{FF2B5EF4-FFF2-40B4-BE49-F238E27FC236}">
                  <a16:creationId xmlns:a16="http://schemas.microsoft.com/office/drawing/2014/main" id="{D16F1792-DF29-A612-9686-A62EFE574ED5}"/>
                </a:ext>
              </a:extLst>
            </p:cNvPr>
            <p:cNvSpPr/>
            <p:nvPr/>
          </p:nvSpPr>
          <p:spPr>
            <a:xfrm>
              <a:off x="6217354" y="544520"/>
              <a:ext cx="5884608" cy="5604387"/>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endParaRPr lang="en-IN" sz="2800" dirty="0">
                <a:latin typeface="Times New Roman" panose="02020603050405020304" pitchFamily="18" charset="0"/>
                <a:cs typeface="Times New Roman" panose="02020603050405020304" pitchFamily="18" charset="0"/>
              </a:endParaRPr>
            </a:p>
          </p:txBody>
        </p:sp>
        <p:grpSp>
          <p:nvGrpSpPr>
            <p:cNvPr id="6" name="Group 5">
              <a:extLst>
                <a:ext uri="{FF2B5EF4-FFF2-40B4-BE49-F238E27FC236}">
                  <a16:creationId xmlns:a16="http://schemas.microsoft.com/office/drawing/2014/main" id="{FCCF98E8-7595-0117-29E0-26428B612F58}"/>
                </a:ext>
              </a:extLst>
            </p:cNvPr>
            <p:cNvGrpSpPr/>
            <p:nvPr/>
          </p:nvGrpSpPr>
          <p:grpSpPr>
            <a:xfrm>
              <a:off x="6542909" y="1129296"/>
              <a:ext cx="5240593" cy="3799145"/>
              <a:chOff x="6542909" y="1129296"/>
              <a:chExt cx="5240593" cy="3799145"/>
            </a:xfrm>
          </p:grpSpPr>
          <p:sp>
            <p:nvSpPr>
              <p:cNvPr id="2" name="TextBox 1">
                <a:extLst>
                  <a:ext uri="{FF2B5EF4-FFF2-40B4-BE49-F238E27FC236}">
                    <a16:creationId xmlns:a16="http://schemas.microsoft.com/office/drawing/2014/main" id="{FB2BC15E-6DED-C27A-E353-0768FB4EFCA1}"/>
                  </a:ext>
                </a:extLst>
              </p:cNvPr>
              <p:cNvSpPr txBox="1"/>
              <p:nvPr/>
            </p:nvSpPr>
            <p:spPr>
              <a:xfrm>
                <a:off x="6542909" y="1129296"/>
                <a:ext cx="5240593" cy="1569660"/>
              </a:xfrm>
              <a:prstGeom prst="rect">
                <a:avLst/>
              </a:prstGeom>
              <a:noFill/>
            </p:spPr>
            <p:txBody>
              <a:bodyPr wrap="square" rtlCol="0">
                <a:spAutoFit/>
              </a:bodyPr>
              <a:lstStyle/>
              <a:p>
                <a:pPr marL="457200" indent="-457200">
                  <a:buFont typeface="Arial" panose="020B0604020202020204" pitchFamily="34" charset="0"/>
                  <a:buChar char="•"/>
                </a:pPr>
                <a:r>
                  <a:rPr lang="en-IN" sz="3200" dirty="0">
                    <a:solidFill>
                      <a:schemeClr val="bg1"/>
                    </a:solidFill>
                    <a:latin typeface="Times New Roman" panose="02020603050405020304" pitchFamily="18" charset="0"/>
                    <a:cs typeface="Times New Roman" panose="02020603050405020304" pitchFamily="18" charset="0"/>
                  </a:rPr>
                  <a:t>ENHANCED COMMUNICATION UNDERSTANDING</a:t>
                </a:r>
              </a:p>
            </p:txBody>
          </p:sp>
          <p:sp>
            <p:nvSpPr>
              <p:cNvPr id="4" name="TextBox 3">
                <a:extLst>
                  <a:ext uri="{FF2B5EF4-FFF2-40B4-BE49-F238E27FC236}">
                    <a16:creationId xmlns:a16="http://schemas.microsoft.com/office/drawing/2014/main" id="{782CB905-93B1-00A6-4330-534CFB510D1D}"/>
                  </a:ext>
                </a:extLst>
              </p:cNvPr>
              <p:cNvSpPr txBox="1"/>
              <p:nvPr/>
            </p:nvSpPr>
            <p:spPr>
              <a:xfrm>
                <a:off x="6542909" y="3206353"/>
                <a:ext cx="4640826" cy="584775"/>
              </a:xfrm>
              <a:prstGeom prst="rect">
                <a:avLst/>
              </a:prstGeom>
              <a:noFill/>
            </p:spPr>
            <p:txBody>
              <a:bodyPr wrap="square" rtlCol="0">
                <a:spAutoFit/>
              </a:bodyPr>
              <a:lstStyle/>
              <a:p>
                <a:pPr marL="457200" indent="-457200">
                  <a:buFont typeface="Arial" panose="020B0604020202020204" pitchFamily="34" charset="0"/>
                  <a:buChar char="•"/>
                </a:pPr>
                <a:r>
                  <a:rPr lang="en-IN" sz="3200" dirty="0">
                    <a:solidFill>
                      <a:schemeClr val="bg1"/>
                    </a:solidFill>
                  </a:rPr>
                  <a:t>ACTIVITY PEAK</a:t>
                </a:r>
              </a:p>
            </p:txBody>
          </p:sp>
          <p:sp>
            <p:nvSpPr>
              <p:cNvPr id="5" name="TextBox 4">
                <a:extLst>
                  <a:ext uri="{FF2B5EF4-FFF2-40B4-BE49-F238E27FC236}">
                    <a16:creationId xmlns:a16="http://schemas.microsoft.com/office/drawing/2014/main" id="{C910488C-C25D-B12B-8E96-F0B880E06265}"/>
                  </a:ext>
                </a:extLst>
              </p:cNvPr>
              <p:cNvSpPr txBox="1"/>
              <p:nvPr/>
            </p:nvSpPr>
            <p:spPr>
              <a:xfrm>
                <a:off x="6542909" y="4343666"/>
                <a:ext cx="4242160" cy="584775"/>
              </a:xfrm>
              <a:prstGeom prst="rect">
                <a:avLst/>
              </a:prstGeom>
              <a:noFill/>
            </p:spPr>
            <p:txBody>
              <a:bodyPr wrap="square" rtlCol="0">
                <a:spAutoFit/>
              </a:bodyPr>
              <a:lstStyle/>
              <a:p>
                <a:pPr marL="457200" indent="-457200">
                  <a:buFont typeface="Arial" panose="020B0604020202020204" pitchFamily="34" charset="0"/>
                  <a:buChar char="•"/>
                </a:pPr>
                <a:r>
                  <a:rPr lang="en-IN" sz="3200" dirty="0">
                    <a:solidFill>
                      <a:schemeClr val="bg1"/>
                    </a:solidFill>
                  </a:rPr>
                  <a:t>CONTENT ANALYSIS</a:t>
                </a:r>
              </a:p>
            </p:txBody>
          </p:sp>
        </p:grpSp>
      </p:grpSp>
      <p:sp>
        <p:nvSpPr>
          <p:cNvPr id="7" name="Rectangle 6">
            <a:extLst>
              <a:ext uri="{FF2B5EF4-FFF2-40B4-BE49-F238E27FC236}">
                <a16:creationId xmlns:a16="http://schemas.microsoft.com/office/drawing/2014/main" id="{C3B27CCA-C2AD-A9F9-AB97-D373E786D79F}"/>
              </a:ext>
            </a:extLst>
          </p:cNvPr>
          <p:cNvSpPr/>
          <p:nvPr/>
        </p:nvSpPr>
        <p:spPr>
          <a:xfrm>
            <a:off x="3153696" y="626807"/>
            <a:ext cx="5884608" cy="5604387"/>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7200" dirty="0">
                <a:solidFill>
                  <a:schemeClr val="tx1">
                    <a:lumMod val="65000"/>
                    <a:lumOff val="35000"/>
                  </a:schemeClr>
                </a:solidFill>
                <a:latin typeface="Times New Roman" panose="02020603050405020304" pitchFamily="18" charset="0"/>
                <a:cs typeface="Times New Roman" panose="02020603050405020304" pitchFamily="18" charset="0"/>
              </a:rPr>
              <a:t>WHY WHATSAPP CHAT ANALYZER</a:t>
            </a:r>
          </a:p>
        </p:txBody>
      </p:sp>
    </p:spTree>
    <p:extLst>
      <p:ext uri="{BB962C8B-B14F-4D97-AF65-F5344CB8AC3E}">
        <p14:creationId xmlns:p14="http://schemas.microsoft.com/office/powerpoint/2010/main" val="9208623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100000">
              <a:schemeClr val="accent1">
                <a:lumMod val="50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2050" name="Picture 2" descr="What is Machine Learning? Machine Learning Technique Complete Guide">
            <a:extLst>
              <a:ext uri="{FF2B5EF4-FFF2-40B4-BE49-F238E27FC236}">
                <a16:creationId xmlns:a16="http://schemas.microsoft.com/office/drawing/2014/main" id="{A4489E59-0157-D503-6F78-E840185A05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658" y="0"/>
            <a:ext cx="12270658"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76CBA996-D1B4-49CE-A453-D77321FC6021}"/>
              </a:ext>
            </a:extLst>
          </p:cNvPr>
          <p:cNvGrpSpPr/>
          <p:nvPr/>
        </p:nvGrpSpPr>
        <p:grpSpPr>
          <a:xfrm>
            <a:off x="6221361" y="626806"/>
            <a:ext cx="5884608" cy="5604387"/>
            <a:chOff x="6217354" y="544520"/>
            <a:chExt cx="5884608" cy="5604387"/>
          </a:xfrm>
        </p:grpSpPr>
        <p:sp>
          <p:nvSpPr>
            <p:cNvPr id="9" name="Rectangle 8">
              <a:extLst>
                <a:ext uri="{FF2B5EF4-FFF2-40B4-BE49-F238E27FC236}">
                  <a16:creationId xmlns:a16="http://schemas.microsoft.com/office/drawing/2014/main" id="{D16F1792-DF29-A612-9686-A62EFE574ED5}"/>
                </a:ext>
              </a:extLst>
            </p:cNvPr>
            <p:cNvSpPr/>
            <p:nvPr/>
          </p:nvSpPr>
          <p:spPr>
            <a:xfrm>
              <a:off x="6217354" y="544520"/>
              <a:ext cx="5884608" cy="5604387"/>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endParaRPr lang="en-IN" sz="2800" dirty="0">
                <a:latin typeface="Times New Roman" panose="02020603050405020304" pitchFamily="18" charset="0"/>
                <a:cs typeface="Times New Roman" panose="02020603050405020304" pitchFamily="18" charset="0"/>
              </a:endParaRPr>
            </a:p>
          </p:txBody>
        </p:sp>
        <p:grpSp>
          <p:nvGrpSpPr>
            <p:cNvPr id="6" name="Group 5">
              <a:extLst>
                <a:ext uri="{FF2B5EF4-FFF2-40B4-BE49-F238E27FC236}">
                  <a16:creationId xmlns:a16="http://schemas.microsoft.com/office/drawing/2014/main" id="{FCCF98E8-7595-0117-29E0-26428B612F58}"/>
                </a:ext>
              </a:extLst>
            </p:cNvPr>
            <p:cNvGrpSpPr/>
            <p:nvPr/>
          </p:nvGrpSpPr>
          <p:grpSpPr>
            <a:xfrm>
              <a:off x="6542909" y="1129296"/>
              <a:ext cx="5240593" cy="3799145"/>
              <a:chOff x="6542909" y="1129296"/>
              <a:chExt cx="5240593" cy="3799145"/>
            </a:xfrm>
          </p:grpSpPr>
          <p:sp>
            <p:nvSpPr>
              <p:cNvPr id="2" name="TextBox 1">
                <a:extLst>
                  <a:ext uri="{FF2B5EF4-FFF2-40B4-BE49-F238E27FC236}">
                    <a16:creationId xmlns:a16="http://schemas.microsoft.com/office/drawing/2014/main" id="{FB2BC15E-6DED-C27A-E353-0768FB4EFCA1}"/>
                  </a:ext>
                </a:extLst>
              </p:cNvPr>
              <p:cNvSpPr txBox="1"/>
              <p:nvPr/>
            </p:nvSpPr>
            <p:spPr>
              <a:xfrm>
                <a:off x="6542909" y="1129296"/>
                <a:ext cx="5240593" cy="1569660"/>
              </a:xfrm>
              <a:prstGeom prst="rect">
                <a:avLst/>
              </a:prstGeom>
              <a:noFill/>
            </p:spPr>
            <p:txBody>
              <a:bodyPr wrap="square" rtlCol="0">
                <a:spAutoFit/>
              </a:bodyPr>
              <a:lstStyle/>
              <a:p>
                <a:pPr marL="457200" indent="-457200">
                  <a:buFont typeface="Arial" panose="020B0604020202020204" pitchFamily="34" charset="0"/>
                  <a:buChar char="•"/>
                </a:pPr>
                <a:r>
                  <a:rPr lang="en-IN" sz="3200" dirty="0">
                    <a:solidFill>
                      <a:schemeClr val="bg1"/>
                    </a:solidFill>
                    <a:latin typeface="Times New Roman" panose="02020603050405020304" pitchFamily="18" charset="0"/>
                    <a:cs typeface="Times New Roman" panose="02020603050405020304" pitchFamily="18" charset="0"/>
                  </a:rPr>
                  <a:t>ENHANCED COMMUNICATION UNDERSTANDING</a:t>
                </a:r>
              </a:p>
            </p:txBody>
          </p:sp>
          <p:sp>
            <p:nvSpPr>
              <p:cNvPr id="4" name="TextBox 3">
                <a:extLst>
                  <a:ext uri="{FF2B5EF4-FFF2-40B4-BE49-F238E27FC236}">
                    <a16:creationId xmlns:a16="http://schemas.microsoft.com/office/drawing/2014/main" id="{782CB905-93B1-00A6-4330-534CFB510D1D}"/>
                  </a:ext>
                </a:extLst>
              </p:cNvPr>
              <p:cNvSpPr txBox="1"/>
              <p:nvPr/>
            </p:nvSpPr>
            <p:spPr>
              <a:xfrm>
                <a:off x="6542909" y="3228923"/>
                <a:ext cx="4640826" cy="584775"/>
              </a:xfrm>
              <a:prstGeom prst="rect">
                <a:avLst/>
              </a:prstGeom>
              <a:noFill/>
            </p:spPr>
            <p:txBody>
              <a:bodyPr wrap="square" rtlCol="0">
                <a:spAutoFit/>
              </a:bodyPr>
              <a:lstStyle/>
              <a:p>
                <a:pPr marL="457200" indent="-457200">
                  <a:buFont typeface="Arial" panose="020B0604020202020204" pitchFamily="34" charset="0"/>
                  <a:buChar char="•"/>
                </a:pPr>
                <a:r>
                  <a:rPr lang="en-IN" sz="3200" dirty="0">
                    <a:solidFill>
                      <a:schemeClr val="bg1"/>
                    </a:solidFill>
                  </a:rPr>
                  <a:t>ACTIVITY PEAK</a:t>
                </a:r>
              </a:p>
            </p:txBody>
          </p:sp>
          <p:sp>
            <p:nvSpPr>
              <p:cNvPr id="5" name="TextBox 4">
                <a:extLst>
                  <a:ext uri="{FF2B5EF4-FFF2-40B4-BE49-F238E27FC236}">
                    <a16:creationId xmlns:a16="http://schemas.microsoft.com/office/drawing/2014/main" id="{C910488C-C25D-B12B-8E96-F0B880E06265}"/>
                  </a:ext>
                </a:extLst>
              </p:cNvPr>
              <p:cNvSpPr txBox="1"/>
              <p:nvPr/>
            </p:nvSpPr>
            <p:spPr>
              <a:xfrm>
                <a:off x="6542909" y="4343666"/>
                <a:ext cx="4242160" cy="584775"/>
              </a:xfrm>
              <a:prstGeom prst="rect">
                <a:avLst/>
              </a:prstGeom>
              <a:noFill/>
            </p:spPr>
            <p:txBody>
              <a:bodyPr wrap="square" rtlCol="0">
                <a:spAutoFit/>
              </a:bodyPr>
              <a:lstStyle/>
              <a:p>
                <a:pPr marL="457200" indent="-457200">
                  <a:buFont typeface="Arial" panose="020B0604020202020204" pitchFamily="34" charset="0"/>
                  <a:buChar char="•"/>
                </a:pPr>
                <a:r>
                  <a:rPr lang="en-IN" sz="3200" dirty="0">
                    <a:solidFill>
                      <a:schemeClr val="bg1"/>
                    </a:solidFill>
                  </a:rPr>
                  <a:t>CONTENT ANALYSIS</a:t>
                </a:r>
              </a:p>
            </p:txBody>
          </p:sp>
        </p:grpSp>
      </p:grpSp>
      <p:sp>
        <p:nvSpPr>
          <p:cNvPr id="7" name="Rectangle 6">
            <a:extLst>
              <a:ext uri="{FF2B5EF4-FFF2-40B4-BE49-F238E27FC236}">
                <a16:creationId xmlns:a16="http://schemas.microsoft.com/office/drawing/2014/main" id="{C3B27CCA-C2AD-A9F9-AB97-D373E786D79F}"/>
              </a:ext>
            </a:extLst>
          </p:cNvPr>
          <p:cNvSpPr/>
          <p:nvPr/>
        </p:nvSpPr>
        <p:spPr>
          <a:xfrm>
            <a:off x="124684" y="626806"/>
            <a:ext cx="5884608" cy="5604387"/>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7200" dirty="0">
                <a:solidFill>
                  <a:schemeClr val="tx1">
                    <a:lumMod val="65000"/>
                    <a:lumOff val="35000"/>
                  </a:schemeClr>
                </a:solidFill>
                <a:latin typeface="Times New Roman" panose="02020603050405020304" pitchFamily="18" charset="0"/>
                <a:cs typeface="Times New Roman" panose="02020603050405020304" pitchFamily="18" charset="0"/>
              </a:rPr>
              <a:t>WHY WHATSAPP CHAT ANALYZER</a:t>
            </a:r>
          </a:p>
        </p:txBody>
      </p:sp>
    </p:spTree>
    <p:extLst>
      <p:ext uri="{BB962C8B-B14F-4D97-AF65-F5344CB8AC3E}">
        <p14:creationId xmlns:p14="http://schemas.microsoft.com/office/powerpoint/2010/main" val="35695961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 r="-1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4DE09BB-B045-06ED-69BA-DC2E8E8BC472}"/>
              </a:ext>
            </a:extLst>
          </p:cNvPr>
          <p:cNvSpPr/>
          <p:nvPr/>
        </p:nvSpPr>
        <p:spPr>
          <a:xfrm>
            <a:off x="2811625" y="2118050"/>
            <a:ext cx="6568750" cy="2621901"/>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5400" dirty="0">
                <a:latin typeface="Times New Roman" panose="02020603050405020304" pitchFamily="18" charset="0"/>
                <a:cs typeface="Times New Roman" panose="02020603050405020304" pitchFamily="18" charset="0"/>
              </a:rPr>
              <a:t>LIBRARIES USED </a:t>
            </a:r>
          </a:p>
        </p:txBody>
      </p:sp>
    </p:spTree>
    <p:extLst>
      <p:ext uri="{BB962C8B-B14F-4D97-AF65-F5344CB8AC3E}">
        <p14:creationId xmlns:p14="http://schemas.microsoft.com/office/powerpoint/2010/main" val="18931950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 r="-1000"/>
          </a:stretch>
        </a:blipFill>
        <a:effectLst/>
      </p:bgPr>
    </p:bg>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B1770886-4082-BA61-11EF-E8F1B034C1A8}"/>
              </a:ext>
            </a:extLst>
          </p:cNvPr>
          <p:cNvSpPr txBox="1"/>
          <p:nvPr/>
        </p:nvSpPr>
        <p:spPr>
          <a:xfrm>
            <a:off x="2608685" y="2443031"/>
            <a:ext cx="6915538" cy="632903"/>
          </a:xfrm>
          <a:prstGeom prst="rect">
            <a:avLst/>
          </a:prstGeom>
          <a:noFill/>
        </p:spPr>
        <p:txBody>
          <a:bodyPr wrap="square" rtlCol="0">
            <a:spAutoFit/>
          </a:bodyPr>
          <a:lstStyle/>
          <a:p>
            <a:endParaRPr lang="en-IN" dirty="0"/>
          </a:p>
        </p:txBody>
      </p:sp>
      <p:sp>
        <p:nvSpPr>
          <p:cNvPr id="13" name="TextBox 12">
            <a:extLst>
              <a:ext uri="{FF2B5EF4-FFF2-40B4-BE49-F238E27FC236}">
                <a16:creationId xmlns:a16="http://schemas.microsoft.com/office/drawing/2014/main" id="{BCEEF27E-A331-906C-6C6E-2424D7B11FD0}"/>
              </a:ext>
            </a:extLst>
          </p:cNvPr>
          <p:cNvSpPr txBox="1"/>
          <p:nvPr/>
        </p:nvSpPr>
        <p:spPr>
          <a:xfrm>
            <a:off x="2608685" y="3850481"/>
            <a:ext cx="6915538" cy="632903"/>
          </a:xfrm>
          <a:prstGeom prst="rect">
            <a:avLst/>
          </a:prstGeom>
          <a:noFill/>
        </p:spPr>
        <p:txBody>
          <a:bodyPr wrap="square" rtlCol="0">
            <a:spAutoFit/>
          </a:bodyPr>
          <a:lstStyle/>
          <a:p>
            <a:endParaRPr lang="en-IN" dirty="0"/>
          </a:p>
        </p:txBody>
      </p:sp>
      <p:sp>
        <p:nvSpPr>
          <p:cNvPr id="15" name="TextBox 14">
            <a:extLst>
              <a:ext uri="{FF2B5EF4-FFF2-40B4-BE49-F238E27FC236}">
                <a16:creationId xmlns:a16="http://schemas.microsoft.com/office/drawing/2014/main" id="{266208D2-0C73-CC79-C8B1-EC0B06CC9957}"/>
              </a:ext>
            </a:extLst>
          </p:cNvPr>
          <p:cNvSpPr txBox="1"/>
          <p:nvPr/>
        </p:nvSpPr>
        <p:spPr>
          <a:xfrm>
            <a:off x="2729205" y="4652855"/>
            <a:ext cx="6915538" cy="632903"/>
          </a:xfrm>
          <a:prstGeom prst="rect">
            <a:avLst/>
          </a:prstGeom>
          <a:noFill/>
        </p:spPr>
        <p:txBody>
          <a:bodyPr wrap="square" rtlCol="0">
            <a:spAutoFit/>
          </a:bodyPr>
          <a:lstStyle/>
          <a:p>
            <a:endParaRPr lang="en-IN" dirty="0"/>
          </a:p>
        </p:txBody>
      </p:sp>
      <p:grpSp>
        <p:nvGrpSpPr>
          <p:cNvPr id="24" name="Group 23">
            <a:extLst>
              <a:ext uri="{FF2B5EF4-FFF2-40B4-BE49-F238E27FC236}">
                <a16:creationId xmlns:a16="http://schemas.microsoft.com/office/drawing/2014/main" id="{8F8D1A61-F8B2-B1F1-3DA3-602397B5DB46}"/>
              </a:ext>
            </a:extLst>
          </p:cNvPr>
          <p:cNvGrpSpPr/>
          <p:nvPr/>
        </p:nvGrpSpPr>
        <p:grpSpPr>
          <a:xfrm>
            <a:off x="1690807" y="354691"/>
            <a:ext cx="9153330" cy="1110343"/>
            <a:chOff x="1323596" y="-354742"/>
            <a:chExt cx="9153330" cy="1110343"/>
          </a:xfrm>
        </p:grpSpPr>
        <p:sp>
          <p:nvSpPr>
            <p:cNvPr id="2" name="Rectangle: Rounded Corners 1">
              <a:extLst>
                <a:ext uri="{FF2B5EF4-FFF2-40B4-BE49-F238E27FC236}">
                  <a16:creationId xmlns:a16="http://schemas.microsoft.com/office/drawing/2014/main" id="{676BBCEE-76A6-AF8D-2B72-B956065066BC}"/>
                </a:ext>
              </a:extLst>
            </p:cNvPr>
            <p:cNvSpPr/>
            <p:nvPr/>
          </p:nvSpPr>
          <p:spPr>
            <a:xfrm>
              <a:off x="1323596" y="-354742"/>
              <a:ext cx="9153330" cy="1110343"/>
            </a:xfrm>
            <a:prstGeom prst="roundRect">
              <a:avLst>
                <a:gd name="adj" fmla="val 50000"/>
              </a:avLst>
            </a:prstGeom>
            <a:solidFill>
              <a:schemeClr val="bg1"/>
            </a:solidFill>
            <a:ln>
              <a:noFill/>
            </a:ln>
            <a:effectLst>
              <a:outerShdw blurRad="203200" dist="50800" dir="5400000" algn="ctr" rotWithShape="0">
                <a:srgbClr val="000000">
                  <a:alpha val="24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6" name="Graphic 5" descr="Magnifying glass with solid fill">
              <a:extLst>
                <a:ext uri="{FF2B5EF4-FFF2-40B4-BE49-F238E27FC236}">
                  <a16:creationId xmlns:a16="http://schemas.microsoft.com/office/drawing/2014/main" id="{0C38A0E3-A994-4323-41B5-C73F12C9BE5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71309" y="-182736"/>
              <a:ext cx="855306" cy="855306"/>
            </a:xfrm>
            <a:prstGeom prst="rect">
              <a:avLst/>
            </a:prstGeom>
          </p:spPr>
        </p:pic>
      </p:grpSp>
      <p:sp>
        <p:nvSpPr>
          <p:cNvPr id="9" name="TextBox 8">
            <a:extLst>
              <a:ext uri="{FF2B5EF4-FFF2-40B4-BE49-F238E27FC236}">
                <a16:creationId xmlns:a16="http://schemas.microsoft.com/office/drawing/2014/main" id="{3DA55924-7910-80D0-2ED7-CA8831A0C09E}"/>
              </a:ext>
            </a:extLst>
          </p:cNvPr>
          <p:cNvSpPr txBox="1"/>
          <p:nvPr/>
        </p:nvSpPr>
        <p:spPr>
          <a:xfrm>
            <a:off x="3213047" y="656472"/>
            <a:ext cx="7604449" cy="58477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LIBRARIES USED  </a:t>
            </a:r>
          </a:p>
        </p:txBody>
      </p:sp>
      <p:grpSp>
        <p:nvGrpSpPr>
          <p:cNvPr id="29" name="Group 28">
            <a:extLst>
              <a:ext uri="{FF2B5EF4-FFF2-40B4-BE49-F238E27FC236}">
                <a16:creationId xmlns:a16="http://schemas.microsoft.com/office/drawing/2014/main" id="{DED442A5-BF57-1260-71FB-16EC26D8853C}"/>
              </a:ext>
            </a:extLst>
          </p:cNvPr>
          <p:cNvGrpSpPr/>
          <p:nvPr/>
        </p:nvGrpSpPr>
        <p:grpSpPr>
          <a:xfrm>
            <a:off x="1814437" y="1358280"/>
            <a:ext cx="8906069" cy="5536144"/>
            <a:chOff x="1989436" y="1254390"/>
            <a:chExt cx="8906069" cy="5536144"/>
          </a:xfrm>
        </p:grpSpPr>
        <p:sp>
          <p:nvSpPr>
            <p:cNvPr id="3" name="Rectangle: Rounded Corners 2">
              <a:extLst>
                <a:ext uri="{FF2B5EF4-FFF2-40B4-BE49-F238E27FC236}">
                  <a16:creationId xmlns:a16="http://schemas.microsoft.com/office/drawing/2014/main" id="{6085F691-4DAD-6C68-1F2D-59A4789FEDFB}"/>
                </a:ext>
              </a:extLst>
            </p:cNvPr>
            <p:cNvSpPr/>
            <p:nvPr/>
          </p:nvSpPr>
          <p:spPr>
            <a:xfrm>
              <a:off x="1989436" y="1254390"/>
              <a:ext cx="8906069" cy="5536144"/>
            </a:xfrm>
            <a:prstGeom prst="roundRect">
              <a:avLst>
                <a:gd name="adj" fmla="val 12253"/>
              </a:avLst>
            </a:prstGeom>
            <a:solidFill>
              <a:schemeClr val="bg1">
                <a:alpha val="66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TextBox 10">
              <a:extLst>
                <a:ext uri="{FF2B5EF4-FFF2-40B4-BE49-F238E27FC236}">
                  <a16:creationId xmlns:a16="http://schemas.microsoft.com/office/drawing/2014/main" id="{8A1CA749-5CC2-8947-DC20-F502189D9050}"/>
                </a:ext>
              </a:extLst>
            </p:cNvPr>
            <p:cNvSpPr txBox="1"/>
            <p:nvPr/>
          </p:nvSpPr>
          <p:spPr>
            <a:xfrm>
              <a:off x="4702673" y="1494100"/>
              <a:ext cx="3136652" cy="651084"/>
            </a:xfrm>
            <a:prstGeom prst="rect">
              <a:avLst/>
            </a:prstGeom>
            <a:noFill/>
          </p:spPr>
          <p:txBody>
            <a:bodyPr wrap="square" rtlCol="0">
              <a:spAutoFit/>
            </a:bodyPr>
            <a:lstStyle/>
            <a:p>
              <a:pPr algn="ctr"/>
              <a:r>
                <a:rPr lang="en-IN" sz="3600" dirty="0"/>
                <a:t>1)STREAMLIT</a:t>
              </a:r>
            </a:p>
          </p:txBody>
        </p:sp>
        <p:sp>
          <p:nvSpPr>
            <p:cNvPr id="17" name="TextBox 16">
              <a:extLst>
                <a:ext uri="{FF2B5EF4-FFF2-40B4-BE49-F238E27FC236}">
                  <a16:creationId xmlns:a16="http://schemas.microsoft.com/office/drawing/2014/main" id="{E89F61F5-B91C-7B3A-8B0D-3E6B00C38C03}"/>
                </a:ext>
              </a:extLst>
            </p:cNvPr>
            <p:cNvSpPr txBox="1"/>
            <p:nvPr/>
          </p:nvSpPr>
          <p:spPr>
            <a:xfrm>
              <a:off x="4899021" y="2862309"/>
              <a:ext cx="3510117" cy="646331"/>
            </a:xfrm>
            <a:prstGeom prst="rect">
              <a:avLst/>
            </a:prstGeom>
            <a:noFill/>
          </p:spPr>
          <p:txBody>
            <a:bodyPr wrap="square" rtlCol="0">
              <a:spAutoFit/>
            </a:bodyPr>
            <a:lstStyle/>
            <a:p>
              <a:pPr algn="ctr"/>
              <a:r>
                <a:rPr lang="en-IN" sz="3600" dirty="0"/>
                <a:t>3)PLOTY.EXPRESS</a:t>
              </a:r>
            </a:p>
          </p:txBody>
        </p:sp>
        <p:sp>
          <p:nvSpPr>
            <p:cNvPr id="18" name="TextBox 17">
              <a:extLst>
                <a:ext uri="{FF2B5EF4-FFF2-40B4-BE49-F238E27FC236}">
                  <a16:creationId xmlns:a16="http://schemas.microsoft.com/office/drawing/2014/main" id="{C71A8692-8221-BCFF-55B3-31FF84BDCFF0}"/>
                </a:ext>
              </a:extLst>
            </p:cNvPr>
            <p:cNvSpPr txBox="1"/>
            <p:nvPr/>
          </p:nvSpPr>
          <p:spPr>
            <a:xfrm>
              <a:off x="4186695" y="3461987"/>
              <a:ext cx="3909090" cy="651084"/>
            </a:xfrm>
            <a:prstGeom prst="rect">
              <a:avLst/>
            </a:prstGeom>
            <a:noFill/>
          </p:spPr>
          <p:txBody>
            <a:bodyPr wrap="square" rtlCol="0">
              <a:spAutoFit/>
            </a:bodyPr>
            <a:lstStyle/>
            <a:p>
              <a:pPr algn="ctr"/>
              <a:r>
                <a:rPr lang="en-IN" sz="3600" dirty="0"/>
                <a:t>4)SEABORN</a:t>
              </a:r>
              <a:endParaRPr lang="en-IN" sz="2400" dirty="0"/>
            </a:p>
          </p:txBody>
        </p:sp>
        <p:sp>
          <p:nvSpPr>
            <p:cNvPr id="19" name="TextBox 18">
              <a:extLst>
                <a:ext uri="{FF2B5EF4-FFF2-40B4-BE49-F238E27FC236}">
                  <a16:creationId xmlns:a16="http://schemas.microsoft.com/office/drawing/2014/main" id="{3EF8622D-BF69-3CFD-5FCD-AA38DDCCE3FB}"/>
                </a:ext>
              </a:extLst>
            </p:cNvPr>
            <p:cNvSpPr txBox="1"/>
            <p:nvPr/>
          </p:nvSpPr>
          <p:spPr>
            <a:xfrm>
              <a:off x="4870223" y="4063042"/>
              <a:ext cx="3251045" cy="646331"/>
            </a:xfrm>
            <a:prstGeom prst="rect">
              <a:avLst/>
            </a:prstGeom>
            <a:noFill/>
          </p:spPr>
          <p:txBody>
            <a:bodyPr wrap="square" rtlCol="0">
              <a:spAutoFit/>
            </a:bodyPr>
            <a:lstStyle/>
            <a:p>
              <a:pPr algn="ctr"/>
              <a:r>
                <a:rPr lang="en-IN" sz="3200" dirty="0"/>
                <a:t>5)</a:t>
              </a:r>
              <a:r>
                <a:rPr lang="en-IN" sz="3600" dirty="0"/>
                <a:t>URL EXTRACT</a:t>
              </a:r>
              <a:endParaRPr lang="en-IN" sz="3200" dirty="0"/>
            </a:p>
          </p:txBody>
        </p:sp>
        <p:sp>
          <p:nvSpPr>
            <p:cNvPr id="20" name="TextBox 19">
              <a:extLst>
                <a:ext uri="{FF2B5EF4-FFF2-40B4-BE49-F238E27FC236}">
                  <a16:creationId xmlns:a16="http://schemas.microsoft.com/office/drawing/2014/main" id="{EFC424BD-D3D3-2F9E-8531-C54FE20314CB}"/>
                </a:ext>
              </a:extLst>
            </p:cNvPr>
            <p:cNvSpPr txBox="1"/>
            <p:nvPr/>
          </p:nvSpPr>
          <p:spPr>
            <a:xfrm>
              <a:off x="4899021" y="4617445"/>
              <a:ext cx="3251045" cy="646331"/>
            </a:xfrm>
            <a:prstGeom prst="rect">
              <a:avLst/>
            </a:prstGeom>
            <a:noFill/>
          </p:spPr>
          <p:txBody>
            <a:bodyPr wrap="square" rtlCol="0">
              <a:spAutoFit/>
            </a:bodyPr>
            <a:lstStyle/>
            <a:p>
              <a:pPr algn="ctr"/>
              <a:r>
                <a:rPr lang="en-IN" sz="3200" dirty="0"/>
                <a:t>6)</a:t>
              </a:r>
              <a:r>
                <a:rPr lang="en-IN" sz="3600" dirty="0"/>
                <a:t>WORDCLOUD</a:t>
              </a:r>
              <a:endParaRPr lang="en-IN" sz="3200" dirty="0"/>
            </a:p>
          </p:txBody>
        </p:sp>
        <p:sp>
          <p:nvSpPr>
            <p:cNvPr id="21" name="TextBox 20">
              <a:extLst>
                <a:ext uri="{FF2B5EF4-FFF2-40B4-BE49-F238E27FC236}">
                  <a16:creationId xmlns:a16="http://schemas.microsoft.com/office/drawing/2014/main" id="{06042224-CE8E-868F-D613-5423263FD6C2}"/>
                </a:ext>
              </a:extLst>
            </p:cNvPr>
            <p:cNvSpPr txBox="1"/>
            <p:nvPr/>
          </p:nvSpPr>
          <p:spPr>
            <a:xfrm>
              <a:off x="4870223" y="5202672"/>
              <a:ext cx="2568044" cy="646331"/>
            </a:xfrm>
            <a:prstGeom prst="rect">
              <a:avLst/>
            </a:prstGeom>
            <a:noFill/>
          </p:spPr>
          <p:txBody>
            <a:bodyPr wrap="square" rtlCol="0">
              <a:spAutoFit/>
            </a:bodyPr>
            <a:lstStyle/>
            <a:p>
              <a:pPr algn="ctr"/>
              <a:r>
                <a:rPr lang="en-IN" sz="3200" dirty="0"/>
                <a:t>7)</a:t>
              </a:r>
              <a:r>
                <a:rPr lang="en-IN" sz="3600" dirty="0"/>
                <a:t>COUNTER</a:t>
              </a:r>
              <a:endParaRPr lang="en-IN" sz="3200" dirty="0"/>
            </a:p>
          </p:txBody>
        </p:sp>
        <p:sp>
          <p:nvSpPr>
            <p:cNvPr id="22" name="TextBox 21">
              <a:extLst>
                <a:ext uri="{FF2B5EF4-FFF2-40B4-BE49-F238E27FC236}">
                  <a16:creationId xmlns:a16="http://schemas.microsoft.com/office/drawing/2014/main" id="{62441C33-014D-6EC0-152A-6CFF84F0E719}"/>
                </a:ext>
              </a:extLst>
            </p:cNvPr>
            <p:cNvSpPr txBox="1"/>
            <p:nvPr/>
          </p:nvSpPr>
          <p:spPr>
            <a:xfrm>
              <a:off x="4746715" y="5823322"/>
              <a:ext cx="2349558" cy="646331"/>
            </a:xfrm>
            <a:prstGeom prst="rect">
              <a:avLst/>
            </a:prstGeom>
            <a:noFill/>
          </p:spPr>
          <p:txBody>
            <a:bodyPr wrap="square" rtlCol="0">
              <a:spAutoFit/>
            </a:bodyPr>
            <a:lstStyle/>
            <a:p>
              <a:pPr algn="ctr"/>
              <a:r>
                <a:rPr lang="en-IN" sz="3200" dirty="0"/>
                <a:t>8)</a:t>
              </a:r>
              <a:r>
                <a:rPr lang="en-IN" sz="3600" dirty="0"/>
                <a:t>REGEX</a:t>
              </a:r>
              <a:endParaRPr lang="en-IN" sz="3200" dirty="0"/>
            </a:p>
          </p:txBody>
        </p:sp>
        <p:sp>
          <p:nvSpPr>
            <p:cNvPr id="16" name="TextBox 15">
              <a:extLst>
                <a:ext uri="{FF2B5EF4-FFF2-40B4-BE49-F238E27FC236}">
                  <a16:creationId xmlns:a16="http://schemas.microsoft.com/office/drawing/2014/main" id="{7FB919F0-9FFD-2046-5AAD-74D51B6F4F6F}"/>
                </a:ext>
              </a:extLst>
            </p:cNvPr>
            <p:cNvSpPr txBox="1"/>
            <p:nvPr/>
          </p:nvSpPr>
          <p:spPr>
            <a:xfrm>
              <a:off x="4499448" y="2201597"/>
              <a:ext cx="3771681" cy="646331"/>
            </a:xfrm>
            <a:prstGeom prst="rect">
              <a:avLst/>
            </a:prstGeom>
            <a:noFill/>
          </p:spPr>
          <p:txBody>
            <a:bodyPr wrap="square" rtlCol="0">
              <a:spAutoFit/>
            </a:bodyPr>
            <a:lstStyle/>
            <a:p>
              <a:pPr algn="ctr"/>
              <a:r>
                <a:rPr lang="en-IN" sz="3600" dirty="0"/>
                <a:t>2)MATPLOTLIB</a:t>
              </a:r>
            </a:p>
          </p:txBody>
        </p:sp>
        <p:sp>
          <p:nvSpPr>
            <p:cNvPr id="4" name="TextBox 3">
              <a:extLst>
                <a:ext uri="{FF2B5EF4-FFF2-40B4-BE49-F238E27FC236}">
                  <a16:creationId xmlns:a16="http://schemas.microsoft.com/office/drawing/2014/main" id="{A06B2CFA-8DAD-282B-F666-31D1F6D166C3}"/>
                </a:ext>
              </a:extLst>
            </p:cNvPr>
            <p:cNvSpPr txBox="1"/>
            <p:nvPr/>
          </p:nvSpPr>
          <p:spPr>
            <a:xfrm>
              <a:off x="6845983" y="1723809"/>
              <a:ext cx="3431458" cy="707886"/>
            </a:xfrm>
            <a:prstGeom prst="rect">
              <a:avLst/>
            </a:prstGeom>
            <a:noFill/>
          </p:spPr>
          <p:txBody>
            <a:bodyPr wrap="square" rtlCol="0">
              <a:spAutoFit/>
            </a:bodyPr>
            <a:lstStyle/>
            <a:p>
              <a:endParaRPr lang="en-IN" sz="4000"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9788588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pattFill prst="narVert">
          <a:fgClr>
            <a:srgbClr val="C3AAF4"/>
          </a:fgClr>
          <a:bgClr>
            <a:schemeClr val="bg1"/>
          </a:bgClr>
        </a:patt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E6B9E8-6CEB-49C3-1813-071882C31DA7}"/>
              </a:ext>
            </a:extLst>
          </p:cNvPr>
          <p:cNvSpPr txBox="1"/>
          <p:nvPr/>
        </p:nvSpPr>
        <p:spPr>
          <a:xfrm>
            <a:off x="226142" y="127820"/>
            <a:ext cx="6577781" cy="830997"/>
          </a:xfrm>
          <a:prstGeom prst="rect">
            <a:avLst/>
          </a:prstGeom>
          <a:noFill/>
        </p:spPr>
        <p:txBody>
          <a:bodyPr wrap="square" rtlCol="0">
            <a:spAutoFit/>
          </a:bodyPr>
          <a:lstStyle/>
          <a:p>
            <a:r>
              <a:rPr lang="en-IN" sz="4800" dirty="0">
                <a:latin typeface="Times New Roman" panose="02020603050405020304" pitchFamily="18" charset="0"/>
                <a:cs typeface="Times New Roman" panose="02020603050405020304" pitchFamily="18" charset="0"/>
              </a:rPr>
              <a:t>FLOW DIAGRAM</a:t>
            </a:r>
          </a:p>
        </p:txBody>
      </p:sp>
      <p:pic>
        <p:nvPicPr>
          <p:cNvPr id="3" name="Picture 2">
            <a:extLst>
              <a:ext uri="{FF2B5EF4-FFF2-40B4-BE49-F238E27FC236}">
                <a16:creationId xmlns:a16="http://schemas.microsoft.com/office/drawing/2014/main" id="{D022FD74-315E-471B-4352-04A00DC8B49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03123" y="958817"/>
            <a:ext cx="11395587" cy="5712238"/>
          </a:xfrm>
          <a:prstGeom prst="rect">
            <a:avLst/>
          </a:prstGeom>
          <a:noFill/>
          <a:ln>
            <a:noFill/>
          </a:ln>
        </p:spPr>
      </p:pic>
    </p:spTree>
    <p:extLst>
      <p:ext uri="{BB962C8B-B14F-4D97-AF65-F5344CB8AC3E}">
        <p14:creationId xmlns:p14="http://schemas.microsoft.com/office/powerpoint/2010/main" val="2986596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1000" fill="hold"/>
                                        <p:tgtEl>
                                          <p:spTgt spid="2">
                                            <p:txEl>
                                              <p:pRg st="0" end="0"/>
                                            </p:txEl>
                                          </p:spTgt>
                                        </p:tgtEl>
                                        <p:attrNameLst>
                                          <p:attrName>ppt_x</p:attrName>
                                        </p:attrNameLst>
                                      </p:cBhvr>
                                      <p:tavLst>
                                        <p:tav tm="0">
                                          <p:val>
                                            <p:strVal val="0-#ppt_w/2"/>
                                          </p:val>
                                        </p:tav>
                                        <p:tav tm="100000">
                                          <p:val>
                                            <p:strVal val="#ppt_x"/>
                                          </p:val>
                                        </p:tav>
                                      </p:tavLst>
                                    </p:anim>
                                    <p:anim calcmode="lin" valueType="num">
                                      <p:cBhvr additive="base">
                                        <p:cTn id="8" dur="1000" fill="hold"/>
                                        <p:tgtEl>
                                          <p:spTgt spid="2">
                                            <p:txEl>
                                              <p:pRg st="0" end="0"/>
                                            </p:txEl>
                                          </p:spTgt>
                                        </p:tgtEl>
                                        <p:attrNameLst>
                                          <p:attrName>ppt_y</p:attrName>
                                        </p:attrNameLst>
                                      </p:cBhvr>
                                      <p:tavLst>
                                        <p:tav tm="0">
                                          <p:val>
                                            <p:strVal val="#ppt_y"/>
                                          </p:val>
                                        </p:tav>
                                        <p:tav tm="100000">
                                          <p:val>
                                            <p:strVal val="#ppt_y"/>
                                          </p:val>
                                        </p:tav>
                                      </p:tavLst>
                                    </p:anim>
                                  </p:childTnLst>
                                </p:cTn>
                              </p:par>
                              <p:par>
                                <p:cTn id="9" presetID="16" presetClass="entr" presetSubtype="21"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inVertical)">
                                      <p:cBhvr>
                                        <p:cTn id="11"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pattFill prst="pct70">
          <a:fgClr>
            <a:srgbClr val="C3AAF4"/>
          </a:fgClr>
          <a:bgClr>
            <a:schemeClr val="bg1"/>
          </a:bgClr>
        </a:patt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13A8B0B-D1A0-1F0F-829A-2CBBF8A7C5F6}"/>
              </a:ext>
            </a:extLst>
          </p:cNvPr>
          <p:cNvSpPr txBox="1"/>
          <p:nvPr/>
        </p:nvSpPr>
        <p:spPr>
          <a:xfrm>
            <a:off x="3423920" y="2509520"/>
            <a:ext cx="5628640" cy="1569660"/>
          </a:xfrm>
          <a:prstGeom prst="rect">
            <a:avLst/>
          </a:prstGeom>
          <a:noFill/>
        </p:spPr>
        <p:txBody>
          <a:bodyPr wrap="square" rtlCol="0">
            <a:spAutoFit/>
          </a:bodyPr>
          <a:lstStyle/>
          <a:p>
            <a:r>
              <a:rPr lang="en-IN" sz="9600" dirty="0">
                <a:latin typeface="Times New Roman" panose="02020603050405020304" pitchFamily="18" charset="0"/>
                <a:cs typeface="Times New Roman" panose="02020603050405020304" pitchFamily="18" charset="0"/>
              </a:rPr>
              <a:t>RESULT</a:t>
            </a:r>
          </a:p>
        </p:txBody>
      </p:sp>
    </p:spTree>
    <p:extLst>
      <p:ext uri="{BB962C8B-B14F-4D97-AF65-F5344CB8AC3E}">
        <p14:creationId xmlns:p14="http://schemas.microsoft.com/office/powerpoint/2010/main" val="2429768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1399</TotalTime>
  <Words>366</Words>
  <Application>Microsoft Office PowerPoint</Application>
  <PresentationFormat>Widescreen</PresentationFormat>
  <Paragraphs>105</Paragraphs>
  <Slides>21</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Preti Sherine</dc:creator>
  <cp:lastModifiedBy>Preti Sherine</cp:lastModifiedBy>
  <cp:revision>28</cp:revision>
  <dcterms:created xsi:type="dcterms:W3CDTF">2024-05-01T11:54:24Z</dcterms:created>
  <dcterms:modified xsi:type="dcterms:W3CDTF">2024-05-21T15:54:06Z</dcterms:modified>
</cp:coreProperties>
</file>

<file path=docProps/thumbnail.jpeg>
</file>